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89" r:id="rId4"/>
    <p:sldId id="281" r:id="rId5"/>
    <p:sldId id="282" r:id="rId6"/>
    <p:sldId id="290" r:id="rId7"/>
    <p:sldId id="283" r:id="rId8"/>
    <p:sldId id="284" r:id="rId9"/>
    <p:sldId id="285" r:id="rId10"/>
    <p:sldId id="286" r:id="rId11"/>
    <p:sldId id="287" r:id="rId12"/>
    <p:sldId id="288" r:id="rId13"/>
    <p:sldId id="276" r:id="rId14"/>
    <p:sldId id="258" r:id="rId15"/>
    <p:sldId id="291" r:id="rId16"/>
    <p:sldId id="259" r:id="rId17"/>
    <p:sldId id="277" r:id="rId18"/>
    <p:sldId id="278" r:id="rId19"/>
    <p:sldId id="272" r:id="rId20"/>
  </p:sldIdLst>
  <p:sldSz cx="9144000" cy="6858000" type="screen4x3"/>
  <p:notesSz cx="6858000" cy="9144000"/>
  <p:defaultTextStyle>
    <a:lvl1pPr marL="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8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4CC254-AC47-4E20-AF26-8F9CE91509CB}" type="datetimeFigureOut">
              <a:rPr lang="fr-BE" smtClean="0"/>
              <a:pPr/>
              <a:t>14/02/2011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E30BD-0C8F-40F3-A403-4E571930EAF5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C238408C-6839-46EE-8131-EDA75C487F2E}" type="datetimeFigureOut">
              <a:rPr/>
              <a:pPr/>
              <a:t>30/06/2006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  <a:p>
            <a:pPr lvl="2"/>
            <a:r>
              <a:rPr lang="fr-FR"/>
              <a:t>Niveau 3</a:t>
            </a:r>
          </a:p>
          <a:p>
            <a:pPr lvl="3"/>
            <a:r>
              <a:rPr lang="fr-FR"/>
              <a:t>Niveau 4</a:t>
            </a:r>
          </a:p>
          <a:p>
            <a:pPr lvl="4"/>
            <a:r>
              <a:rPr lang="fr-FR"/>
              <a:t>Niveau 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87D77045-401A-4D5E-BFE3-54C21A8A6634}" type="slidenum">
              <a:rPr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3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36" name="Shape 35"/>
          <p:cNvSpPr>
            <a:spLocks/>
          </p:cNvSpPr>
          <p:nvPr/>
        </p:nvSpPr>
        <p:spPr bwMode="auto">
          <a:xfrm>
            <a:off x="4821864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43" name="Shape 42"/>
          <p:cNvSpPr>
            <a:spLocks/>
          </p:cNvSpPr>
          <p:nvPr/>
        </p:nvSpPr>
        <p:spPr bwMode="auto">
          <a:xfrm>
            <a:off x="290624" y="-14176"/>
            <a:ext cx="5562600" cy="6553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77000" y="6416675"/>
            <a:ext cx="2133600" cy="365125"/>
          </a:xfrm>
        </p:spPr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>
            <a:extLst/>
          </a:lstStyle>
          <a:p>
            <a:fld id="{72AC53DF-4216-466D-99A7-94400E6C2A25}" type="slidenum">
              <a:rPr/>
              <a:pPr/>
              <a:t>‹N°›</a:t>
            </a:fld>
            <a:endParaRPr kumimoji="0" lang="fr-FR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45" name="Rectangle 44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 eaLnBrk="1" latinLnBrk="0" hangingPunct="1">
              <a:defRPr kumimoji="0" lang="fr-FR" sz="380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 eaLnBrk="1" latinLnBrk="0" hangingPunct="1">
              <a:spcBef>
                <a:spcPts val="0"/>
              </a:spcBef>
              <a:buNone/>
              <a:defRPr kumimoji="0" lang="fr-FR" sz="2000">
                <a:solidFill>
                  <a:schemeClr val="tx1"/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fr-FR" smtClean="0"/>
              <a:t>Cliquez pour modifier le style des sous-titres du masque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59" name="Rectangle 5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0" name="Rectangle 5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1" name="Rectangle 6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2" name="Rectangle 6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eaLnBrk="1" latinLnBrk="0" hangingPunct="1">
              <a:buNone/>
              <a:defRPr kumimoji="0" lang="fr-FR" sz="4000" b="1" cap="all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 anchor="t"/>
          <a:lstStyle>
            <a:lvl1pPr marL="374904" eaLnBrk="1" latinLnBrk="0" hangingPunct="1">
              <a:buNone/>
              <a:defRPr kumimoji="0" lang="fr-FR" sz="2000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lang="fr-FR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lang="fr-FR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lang="fr-FR" sz="2000"/>
            </a:lvl1pPr>
            <a:lvl2pPr eaLnBrk="1" latinLnBrk="0" hangingPunct="1">
              <a:defRPr kumimoji="0" lang="fr-FR" sz="2400"/>
            </a:lvl2pPr>
            <a:lvl3pPr eaLnBrk="1" latinLnBrk="0" hangingPunct="1">
              <a:defRPr kumimoji="0" lang="fr-FR" sz="2000"/>
            </a:lvl3pPr>
            <a:lvl4pPr eaLnBrk="1" latinLnBrk="0" hangingPunct="1">
              <a:defRPr kumimoji="0" lang="fr-FR" sz="1800"/>
            </a:lvl4pPr>
            <a:lvl5pPr eaLnBrk="1" latinLnBrk="0" hangingPunct="1">
              <a:defRPr kumimoji="0" lang="fr-FR"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 eaLnBrk="1" latinLnBrk="0" hangingPunct="1">
              <a:defRPr kumimoji="0" lang="fr-FR" sz="2800"/>
            </a:lvl1pPr>
            <a:lvl2pPr eaLnBrk="1" latinLnBrk="0" hangingPunct="1">
              <a:defRPr kumimoji="0" lang="fr-FR" sz="2400"/>
            </a:lvl2pPr>
            <a:lvl3pPr eaLnBrk="1" latinLnBrk="0" hangingPunct="1">
              <a:defRPr kumimoji="0" lang="fr-FR" sz="2000"/>
            </a:lvl3pPr>
            <a:lvl4pPr eaLnBrk="1" latinLnBrk="0" hangingPunct="1">
              <a:defRPr kumimoji="0" lang="fr-FR" sz="1800"/>
            </a:lvl4pPr>
            <a:lvl5pPr eaLnBrk="1" latinLnBrk="0" hangingPunct="1">
              <a:defRPr kumimoji="0" lang="fr-FR"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305044" y="3867144"/>
            <a:ext cx="4533900" cy="1601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402264"/>
            <a:ext cx="868680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 eaLnBrk="1" latinLnBrk="0" hangingPunct="1">
              <a:defRPr kumimoji="0" lang="fr-FR" sz="400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 eaLnBrk="1" latinLnBrk="0" hangingPunct="1">
              <a:buNone/>
              <a:defRPr kumimoji="0" lang="fr-FR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lang="fr-FR" sz="2000" b="1"/>
            </a:lvl2pPr>
            <a:lvl3pPr eaLnBrk="1" latinLnBrk="0" hangingPunct="1">
              <a:buNone/>
              <a:defRPr kumimoji="0" lang="fr-FR" sz="1800" b="1"/>
            </a:lvl3pPr>
            <a:lvl4pPr eaLnBrk="1" latinLnBrk="0" hangingPunct="1">
              <a:buNone/>
              <a:defRPr kumimoji="0" lang="fr-FR" sz="1600" b="1"/>
            </a:lvl4pPr>
            <a:lvl5pPr eaLnBrk="1" latinLnBrk="0" hangingPunct="1">
              <a:buNone/>
              <a:defRPr kumimoji="0" lang="fr-FR" sz="1600" b="1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 eaLnBrk="1" latinLnBrk="0" hangingPunct="1">
              <a:buNone/>
              <a:defRPr kumimoji="0" lang="fr-FR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lang="fr-FR" sz="2000" b="1"/>
            </a:lvl2pPr>
            <a:lvl3pPr eaLnBrk="1" latinLnBrk="0" hangingPunct="1">
              <a:buNone/>
              <a:defRPr kumimoji="0" lang="fr-FR" sz="1800" b="1"/>
            </a:lvl3pPr>
            <a:lvl4pPr eaLnBrk="1" latinLnBrk="0" hangingPunct="1">
              <a:buNone/>
              <a:defRPr kumimoji="0" lang="fr-FR" sz="1600" b="1"/>
            </a:lvl4pPr>
            <a:lvl5pPr eaLnBrk="1" latinLnBrk="0" hangingPunct="1">
              <a:buNone/>
              <a:defRPr kumimoji="0" lang="fr-FR" sz="1600" b="1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 eaLnBrk="1" latinLnBrk="0" hangingPunct="1">
              <a:defRPr kumimoji="0" lang="fr-FR" sz="2400"/>
            </a:lvl1pPr>
            <a:lvl2pPr eaLnBrk="1" latinLnBrk="0" hangingPunct="1">
              <a:defRPr kumimoji="0" lang="fr-FR" sz="2000"/>
            </a:lvl2pPr>
            <a:lvl3pPr eaLnBrk="1" latinLnBrk="0" hangingPunct="1">
              <a:defRPr kumimoji="0" lang="fr-FR" sz="1800"/>
            </a:lvl3pPr>
            <a:lvl4pPr eaLnBrk="1" latinLnBrk="0" hangingPunct="1">
              <a:defRPr kumimoji="0" lang="fr-FR" sz="1600"/>
            </a:lvl4pPr>
            <a:lvl5pPr eaLnBrk="1" latinLnBrk="0" hangingPunct="1">
              <a:defRPr kumimoji="0" lang="fr-FR"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 eaLnBrk="1" latinLnBrk="0" hangingPunct="1">
              <a:defRPr kumimoji="0" lang="fr-FR" sz="2400"/>
            </a:lvl1pPr>
            <a:lvl2pPr eaLnBrk="1" latinLnBrk="0" hangingPunct="1">
              <a:defRPr kumimoji="0" lang="fr-FR" sz="2000"/>
            </a:lvl2pPr>
            <a:lvl3pPr eaLnBrk="1" latinLnBrk="0" hangingPunct="1">
              <a:defRPr kumimoji="0" lang="fr-FR" sz="1800"/>
            </a:lvl3pPr>
            <a:lvl4pPr eaLnBrk="1" latinLnBrk="0" hangingPunct="1">
              <a:defRPr kumimoji="0" lang="fr-FR" sz="1600"/>
            </a:lvl4pPr>
            <a:lvl5pPr eaLnBrk="1" latinLnBrk="0" hangingPunct="1">
              <a:defRPr kumimoji="0" lang="fr-FR"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 eaLnBrk="1" latinLnBrk="0" hangingPunct="1">
              <a:defRPr kumimoji="0" lang="fr-FR" sz="4000" cap="none" baseline="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 eaLnBrk="1" latinLnBrk="0" hangingPunct="1">
              <a:buNone/>
              <a:defRPr kumimoji="0" lang="fr-FR" sz="3600" b="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 eaLnBrk="1" latinLnBrk="0" hangingPunct="1">
              <a:buNone/>
              <a:defRPr kumimoji="0" lang="fr-FR" sz="1800"/>
            </a:lvl1pPr>
            <a:lvl2pPr eaLnBrk="1" latinLnBrk="0" hangingPunct="1">
              <a:buNone/>
              <a:defRPr kumimoji="0" lang="fr-FR" sz="1200"/>
            </a:lvl2pPr>
            <a:lvl3pPr eaLnBrk="1" latinLnBrk="0" hangingPunct="1">
              <a:buNone/>
              <a:defRPr kumimoji="0" lang="fr-FR" sz="1000"/>
            </a:lvl3pPr>
            <a:lvl4pPr eaLnBrk="1" latinLnBrk="0" hangingPunct="1">
              <a:buNone/>
              <a:defRPr kumimoji="0" lang="fr-FR" sz="900"/>
            </a:lvl4pPr>
            <a:lvl5pPr eaLnBrk="1" latinLnBrk="0" hangingPunct="1">
              <a:buNone/>
              <a:defRPr kumimoji="0" lang="fr-FR" sz="9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 eaLnBrk="1" latinLnBrk="0" hangingPunct="1">
              <a:defRPr kumimoji="0" lang="fr-FR" sz="3200"/>
            </a:lvl1pPr>
            <a:lvl2pPr eaLnBrk="1" latinLnBrk="0" hangingPunct="1">
              <a:defRPr kumimoji="0" lang="fr-FR" sz="2800"/>
            </a:lvl2pPr>
            <a:lvl3pPr eaLnBrk="1" latinLnBrk="0" hangingPunct="1">
              <a:defRPr kumimoji="0" lang="fr-FR" sz="2400"/>
            </a:lvl3pPr>
            <a:lvl4pPr eaLnBrk="1" latinLnBrk="0" hangingPunct="1">
              <a:defRPr kumimoji="0" lang="fr-FR" sz="2000"/>
            </a:lvl4pPr>
            <a:lvl5pPr eaLnBrk="1" latinLnBrk="0" hangingPunct="1">
              <a:defRPr kumimoji="0" lang="fr-FR"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17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 eaLnBrk="1" latinLnBrk="0" hangingPunct="1">
              <a:buNone/>
              <a:defRPr kumimoji="0" lang="fr-FR" sz="2100" b="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/>
          <a:lstStyle>
            <a:lvl1pPr eaLnBrk="1" latinLnBrk="0" hangingPunct="1">
              <a:buNone/>
              <a:defRPr kumimoji="0" lang="fr-FR"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 eaLnBrk="1" latinLnBrk="0" hangingPunct="1">
              <a:spcBef>
                <a:spcPts val="0"/>
              </a:spcBef>
              <a:buNone/>
              <a:defRPr kumimoji="0" lang="fr-FR" sz="1400">
                <a:solidFill>
                  <a:srgbClr val="FFFFFF"/>
                </a:solidFill>
              </a:defRPr>
            </a:lvl1pPr>
            <a:lvl2pPr eaLnBrk="1" latinLnBrk="0" hangingPunct="1">
              <a:defRPr kumimoji="0" lang="fr-FR" sz="1200"/>
            </a:lvl2pPr>
            <a:lvl3pPr eaLnBrk="1" latinLnBrk="0" hangingPunct="1">
              <a:defRPr kumimoji="0" lang="fr-FR" sz="1000"/>
            </a:lvl3pPr>
            <a:lvl4pPr eaLnBrk="1" latinLnBrk="0" hangingPunct="1">
              <a:defRPr kumimoji="0" lang="fr-FR" sz="900"/>
            </a:lvl4pPr>
            <a:lvl5pPr eaLnBrk="1" latinLnBrk="0" hangingPunct="1">
              <a:defRPr kumimoji="0" lang="fr-FR" sz="9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pPr eaLnBrk="1" latinLnBrk="0" hangingPunct="1"/>
            <a:r>
              <a:rPr kumimoji="0" lang="fr-FR" smtClean="0"/>
              <a:t>Cliquez pour modifier le style du titre</a:t>
            </a:r>
            <a:endParaRPr kumimoji="0" lang="en-US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lang="fr-FR" sz="1100">
                <a:solidFill>
                  <a:schemeClr val="tx2"/>
                </a:solidFill>
              </a:defRPr>
            </a:lvl1pPr>
            <a:extLst/>
          </a:lstStyle>
          <a:p>
            <a:r>
              <a:rPr kumimoji="0" lang="fr-FR" smtClean="0">
                <a:solidFill>
                  <a:schemeClr val="tx2"/>
                </a:solidFill>
              </a:rPr>
              <a:t>30/06/2006</a:t>
            </a:r>
            <a:endParaRPr kumimoji="0" lang="fr-FR" sz="110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lang="fr-FR" sz="1100">
                <a:solidFill>
                  <a:schemeClr val="tx2"/>
                </a:solidFill>
              </a:defRPr>
            </a:lvl1pPr>
            <a:extLst/>
          </a:lstStyle>
          <a:p>
            <a:pPr algn="r"/>
            <a:r>
              <a:rPr kumimoji="0" lang="fr-FR" sz="1100" smtClean="0">
                <a:solidFill>
                  <a:schemeClr val="tx2"/>
                </a:solidFill>
              </a:rPr>
              <a:t>Cryptology and Computers - 2010</a:t>
            </a:r>
            <a:endParaRPr kumimoji="0" lang="fr-FR" sz="110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lang="fr-FR" sz="1200">
                <a:solidFill>
                  <a:schemeClr val="tx2"/>
                </a:solidFill>
              </a:defRPr>
            </a:lvl1pPr>
            <a:extLst/>
          </a:lstStyle>
          <a:p>
            <a:pPr algn="l"/>
            <a:fld id="{72AC53DF-4216-466D-99A7-94400E6C2A25}" type="slidenum">
              <a:rPr kumimoji="0" lang="fr-FR" sz="1200">
                <a:solidFill>
                  <a:schemeClr val="tx2"/>
                </a:solidFill>
              </a:rPr>
              <a:pPr algn="l"/>
              <a:t>‹N°›</a:t>
            </a:fld>
            <a:endParaRPr kumimoji="0" lang="fr-FR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lang="fr-FR" sz="4000" kern="1200" spc="-150" baseline="0">
          <a:solidFill>
            <a:schemeClr val="tx2">
              <a:satMod val="200000"/>
            </a:schemeClr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SzPct val="95000"/>
        <a:buFont typeface="Wingdings"/>
        <a:buChar char=""/>
        <a:defRPr kumimoji="0" lang="fr-FR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lang="fr-FR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lang="fr-FR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lang="fr-FR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fr-FR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fr-FR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fr-FR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>
          <a:xfrm>
            <a:off x="914400" y="3352800"/>
            <a:ext cx="8229600" cy="1974059"/>
          </a:xfrm>
        </p:spPr>
        <p:txBody>
          <a:bodyPr/>
          <a:lstStyle>
            <a:extLst/>
          </a:lstStyle>
          <a:p>
            <a:r>
              <a:rPr lang="fr-FR" dirty="0" err="1" smtClean="0"/>
              <a:t>Chess</a:t>
            </a:r>
            <a:r>
              <a:rPr lang="fr-FR" dirty="0" smtClean="0"/>
              <a:t> programs &amp; </a:t>
            </a:r>
            <a:r>
              <a:rPr lang="fr-FR" dirty="0" err="1" smtClean="0"/>
              <a:t>Deep</a:t>
            </a:r>
            <a:r>
              <a:rPr lang="fr-FR" dirty="0" smtClean="0"/>
              <a:t> </a:t>
            </a:r>
            <a:r>
              <a:rPr lang="fr-FR" dirty="0" err="1" smtClean="0"/>
              <a:t>Thought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 </a:t>
            </a:r>
            <a:r>
              <a:rPr lang="fr-FR" dirty="0" smtClean="0">
                <a:solidFill>
                  <a:schemeClr val="accent1"/>
                </a:solidFill>
              </a:rPr>
              <a:t>2011</a:t>
            </a:r>
            <a:endParaRPr lang="fr-FR" dirty="0"/>
          </a:p>
        </p:txBody>
      </p:sp>
      <p:sp>
        <p:nvSpPr>
          <p:cNvPr id="5" name="Rectangle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>
            <a:extLst/>
          </a:lstStyle>
          <a:p>
            <a:r>
              <a:rPr lang="fr-FR" dirty="0" smtClean="0"/>
              <a:t>English oral </a:t>
            </a:r>
            <a:r>
              <a:rPr lang="fr-FR" dirty="0" err="1" smtClean="0"/>
              <a:t>presentation</a:t>
            </a:r>
            <a:endParaRPr lang="fr-FR" dirty="0" smtClean="0"/>
          </a:p>
          <a:p>
            <a:r>
              <a:rPr lang="fr-FR" dirty="0" smtClean="0"/>
              <a:t>MAHIN J.</a:t>
            </a:r>
          </a:p>
          <a:p>
            <a:r>
              <a:rPr lang="fr-FR" dirty="0" smtClean="0"/>
              <a:t>TARALLA D.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6024" y="662853"/>
            <a:ext cx="7772400" cy="965947"/>
          </a:xfrm>
        </p:spPr>
        <p:txBody>
          <a:bodyPr/>
          <a:lstStyle/>
          <a:p>
            <a:r>
              <a:rPr lang="fr-BE" dirty="0" err="1" smtClean="0"/>
              <a:t>Search</a:t>
            </a:r>
            <a:r>
              <a:rPr lang="fr-BE" dirty="0" smtClean="0"/>
              <a:t> techniques	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59632" y="1988840"/>
            <a:ext cx="7704856" cy="352839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/>
              <a:t>Type A: Brute force </a:t>
            </a:r>
            <a:r>
              <a:rPr lang="fr-BE" sz="2800" dirty="0" err="1" smtClean="0"/>
              <a:t>approach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Type B: Quiescence </a:t>
            </a:r>
            <a:r>
              <a:rPr lang="fr-BE" sz="2800" dirty="0" err="1" smtClean="0"/>
              <a:t>search</a:t>
            </a:r>
            <a:r>
              <a:rPr lang="fr-BE" sz="2800" dirty="0" smtClean="0"/>
              <a:t> to </a:t>
            </a:r>
            <a:r>
              <a:rPr lang="fr-BE" sz="2800" dirty="0" err="1" smtClean="0"/>
              <a:t>avoid</a:t>
            </a:r>
            <a:r>
              <a:rPr lang="fr-BE" sz="2800" dirty="0" smtClean="0"/>
              <a:t> horizon      	   	         </a:t>
            </a:r>
            <a:r>
              <a:rPr lang="fr-BE" sz="2800" dirty="0" err="1" smtClean="0"/>
              <a:t>effect</a:t>
            </a:r>
            <a:endParaRPr lang="fr-BE" sz="2800" dirty="0" smtClean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0" name="ZoneTexte 9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Chess</a:t>
            </a:r>
            <a:r>
              <a:rPr lang="fr-BE" dirty="0" smtClean="0"/>
              <a:t> programs – </a:t>
            </a:r>
            <a:r>
              <a:rPr lang="fr-BE" dirty="0" err="1" smtClean="0"/>
              <a:t>Implementations</a:t>
            </a:r>
            <a:r>
              <a:rPr lang="fr-BE" dirty="0" smtClean="0"/>
              <a:t>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14" name="Image 13" descr="Sans titre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44624"/>
            <a:ext cx="1080119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6024" y="662853"/>
            <a:ext cx="7772400" cy="965947"/>
          </a:xfrm>
        </p:spPr>
        <p:txBody>
          <a:bodyPr/>
          <a:lstStyle/>
          <a:p>
            <a:r>
              <a:rPr lang="fr-BE" dirty="0" smtClean="0"/>
              <a:t>Minimax </a:t>
            </a:r>
            <a:r>
              <a:rPr lang="fr-BE" dirty="0" err="1" smtClean="0"/>
              <a:t>Algorithm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59632" y="1988840"/>
            <a:ext cx="7704856" cy="460851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/>
              <a:t>Exhaustive </a:t>
            </a:r>
            <a:r>
              <a:rPr lang="fr-BE" sz="2800" dirty="0" err="1" smtClean="0"/>
              <a:t>search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err="1" smtClean="0"/>
              <a:t>Find</a:t>
            </a:r>
            <a:r>
              <a:rPr lang="fr-BE" sz="2800" dirty="0" smtClean="0"/>
              <a:t> the best move</a:t>
            </a:r>
          </a:p>
          <a:p>
            <a:pPr>
              <a:buFont typeface="Wingdings" pitchFamily="2" charset="2"/>
              <a:buChar char="q"/>
            </a:pPr>
            <a:r>
              <a:rPr lang="fr-BE" sz="2800" dirty="0" err="1" smtClean="0"/>
              <a:t>Depth</a:t>
            </a:r>
            <a:r>
              <a:rPr lang="fr-BE" sz="2800" dirty="0" smtClean="0"/>
              <a:t> </a:t>
            </a:r>
          </a:p>
          <a:p>
            <a:pPr>
              <a:buFont typeface="Wingdings" pitchFamily="2" charset="2"/>
              <a:buChar char="q"/>
            </a:pP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err="1" smtClean="0"/>
              <a:t>Too</a:t>
            </a:r>
            <a:r>
              <a:rPr lang="fr-BE" sz="2800" dirty="0" smtClean="0"/>
              <a:t> </a:t>
            </a:r>
            <a:r>
              <a:rPr lang="fr-BE" sz="2800" dirty="0" err="1" smtClean="0"/>
              <a:t>many</a:t>
            </a:r>
            <a:r>
              <a:rPr lang="fr-BE" sz="2800" dirty="0" smtClean="0"/>
              <a:t> </a:t>
            </a:r>
            <a:r>
              <a:rPr lang="fr-BE" sz="2800" dirty="0" err="1" smtClean="0"/>
              <a:t>possibilities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Not performant</a:t>
            </a:r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Can </a:t>
            </a:r>
            <a:r>
              <a:rPr lang="fr-BE" sz="2800" dirty="0" err="1" smtClean="0"/>
              <a:t>be</a:t>
            </a:r>
            <a:r>
              <a:rPr lang="fr-BE" sz="2800" dirty="0" smtClean="0"/>
              <a:t> </a:t>
            </a:r>
            <a:r>
              <a:rPr lang="fr-BE" sz="2800" dirty="0" err="1" smtClean="0"/>
              <a:t>improved</a:t>
            </a:r>
            <a:endParaRPr lang="fr-BE" sz="2800" dirty="0" smtClean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0" name="ZoneTexte 9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Chess</a:t>
            </a:r>
            <a:r>
              <a:rPr lang="fr-BE" dirty="0" smtClean="0"/>
              <a:t> programs – </a:t>
            </a:r>
            <a:r>
              <a:rPr lang="fr-BE" dirty="0" err="1" smtClean="0"/>
              <a:t>Implementations</a:t>
            </a:r>
            <a:r>
              <a:rPr lang="fr-BE" dirty="0" smtClean="0"/>
              <a:t>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14" name="Image 13" descr="Sans titre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44624"/>
            <a:ext cx="1080119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6024" y="662853"/>
            <a:ext cx="7772400" cy="965947"/>
          </a:xfrm>
        </p:spPr>
        <p:txBody>
          <a:bodyPr/>
          <a:lstStyle/>
          <a:p>
            <a:r>
              <a:rPr lang="fr-BE" smtClean="0"/>
              <a:t>Alpha-Beta  </a:t>
            </a:r>
            <a:r>
              <a:rPr lang="fr-BE" dirty="0" err="1" smtClean="0"/>
              <a:t>Algorithm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59632" y="1988840"/>
            <a:ext cx="7704856" cy="4608512"/>
          </a:xfrm>
        </p:spPr>
        <p:txBody>
          <a:bodyPr>
            <a:noAutofit/>
          </a:bodyPr>
          <a:lstStyle/>
          <a:p>
            <a:endParaRPr lang="fr-BE" sz="2800" dirty="0" smtClean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0" name="Image 9" descr="alphabe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060848"/>
            <a:ext cx="8151537" cy="4099524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Chess</a:t>
            </a:r>
            <a:r>
              <a:rPr lang="fr-BE" dirty="0" smtClean="0"/>
              <a:t> programs – </a:t>
            </a:r>
            <a:r>
              <a:rPr lang="fr-BE" dirty="0" err="1" smtClean="0"/>
              <a:t>Implementations</a:t>
            </a:r>
            <a:r>
              <a:rPr lang="fr-BE" dirty="0" smtClean="0"/>
              <a:t>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16" name="Image 15" descr="Sans titre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4624"/>
            <a:ext cx="1080119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18457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chemeClr val="tx1">
                    <a:lumMod val="50000"/>
                  </a:schemeClr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Chess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programs:</a:t>
            </a:r>
            <a:r>
              <a:rPr kumimoji="0" lang="fr-BE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</a:t>
            </a:r>
            <a:r>
              <a:rPr kumimoji="0" lang="fr-BE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are </a:t>
            </a:r>
            <a:r>
              <a:rPr kumimoji="0" lang="fr-BE" sz="28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they</a:t>
            </a:r>
            <a:r>
              <a:rPr kumimoji="0" lang="fr-BE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A bit of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history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…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Example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cryptosystem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dirty="0" err="1" smtClean="0">
                <a:solidFill>
                  <a:schemeClr val="tx2"/>
                </a:solidFill>
              </a:rPr>
              <a:t>Deep</a:t>
            </a:r>
            <a:r>
              <a:rPr lang="fr-BE" sz="2800" dirty="0" smtClean="0">
                <a:solidFill>
                  <a:schemeClr val="tx2"/>
                </a:solidFill>
              </a:rPr>
              <a:t> </a:t>
            </a:r>
            <a:r>
              <a:rPr lang="fr-BE" sz="2800" dirty="0" err="1" smtClean="0">
                <a:solidFill>
                  <a:schemeClr val="tx2"/>
                </a:solidFill>
              </a:rPr>
              <a:t>Thought</a:t>
            </a:r>
            <a:endParaRPr lang="fr-BE" sz="2800" dirty="0" smtClean="0">
              <a:solidFill>
                <a:schemeClr val="tx2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Deep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Why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this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name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?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9" name="ZoneTexte 8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10" name="Image 9" descr="Sans titre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4624"/>
            <a:ext cx="1080119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6024" y="662853"/>
            <a:ext cx="7772400" cy="965947"/>
          </a:xfrm>
        </p:spPr>
        <p:txBody>
          <a:bodyPr/>
          <a:lstStyle/>
          <a:p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what</a:t>
            </a:r>
            <a:r>
              <a:rPr lang="fr-BE" dirty="0" smtClean="0"/>
              <a:t>?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59632" y="1988840"/>
            <a:ext cx="7704856" cy="151216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/>
              <a:t>Version 0.01: May 1988</a:t>
            </a:r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Version 0.02: </a:t>
            </a:r>
            <a:r>
              <a:rPr lang="fr-BE" sz="2800" dirty="0" err="1" smtClean="0"/>
              <a:t>November</a:t>
            </a:r>
            <a:r>
              <a:rPr lang="fr-BE" sz="2800" dirty="0" smtClean="0"/>
              <a:t> 1988</a:t>
            </a:r>
          </a:p>
          <a:p>
            <a:pPr>
              <a:buFont typeface="Wingdings" pitchFamily="2" charset="2"/>
              <a:buChar char="q"/>
            </a:pPr>
            <a:r>
              <a:rPr lang="fr-BE" sz="2800" dirty="0" err="1" smtClean="0"/>
              <a:t>What</a:t>
            </a:r>
            <a:r>
              <a:rPr lang="fr-BE" sz="2800" dirty="0" smtClean="0"/>
              <a:t> </a:t>
            </a:r>
            <a:r>
              <a:rPr lang="fr-BE" sz="2800" dirty="0" err="1" smtClean="0"/>
              <a:t>was</a:t>
            </a:r>
            <a:r>
              <a:rPr lang="fr-BE" sz="2800" dirty="0" smtClean="0"/>
              <a:t> </a:t>
            </a:r>
            <a:r>
              <a:rPr lang="fr-BE" sz="2800" dirty="0" err="1" smtClean="0"/>
              <a:t>it</a:t>
            </a:r>
            <a:r>
              <a:rPr lang="fr-BE" sz="2800" dirty="0" smtClean="0"/>
              <a:t>?</a:t>
            </a:r>
            <a:endParaRPr lang="fr-BE" sz="2800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28674" name="Picture 2" descr="http://lukeoliver.com/wordpress/wp-content/uploads/2008/08/deep-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764382"/>
            <a:ext cx="2829694" cy="3904978"/>
          </a:xfrm>
          <a:prstGeom prst="rect">
            <a:avLst/>
          </a:prstGeom>
          <a:noFill/>
        </p:spPr>
      </p:pic>
      <p:pic>
        <p:nvPicPr>
          <p:cNvPr id="28676" name="Picture 4" descr="http://union.unimelb.edu.au/images/22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663026"/>
            <a:ext cx="4104456" cy="3078342"/>
          </a:xfrm>
          <a:prstGeom prst="rect">
            <a:avLst/>
          </a:prstGeom>
          <a:noFill/>
        </p:spPr>
      </p:pic>
      <p:sp>
        <p:nvSpPr>
          <p:cNvPr id="16" name="Forme libre 15"/>
          <p:cNvSpPr/>
          <p:nvPr/>
        </p:nvSpPr>
        <p:spPr>
          <a:xfrm>
            <a:off x="82358" y="3806638"/>
            <a:ext cx="4874875" cy="2759262"/>
          </a:xfrm>
          <a:custGeom>
            <a:avLst/>
            <a:gdLst>
              <a:gd name="connsiteX0" fmla="*/ 298642 w 4874875"/>
              <a:gd name="connsiteY0" fmla="*/ 3362 h 2759262"/>
              <a:gd name="connsiteX1" fmla="*/ 908242 w 4874875"/>
              <a:gd name="connsiteY1" fmla="*/ 28762 h 2759262"/>
              <a:gd name="connsiteX2" fmla="*/ 1098742 w 4874875"/>
              <a:gd name="connsiteY2" fmla="*/ 54162 h 2759262"/>
              <a:gd name="connsiteX3" fmla="*/ 1365442 w 4874875"/>
              <a:gd name="connsiteY3" fmla="*/ 66862 h 2759262"/>
              <a:gd name="connsiteX4" fmla="*/ 1632142 w 4874875"/>
              <a:gd name="connsiteY4" fmla="*/ 92262 h 2759262"/>
              <a:gd name="connsiteX5" fmla="*/ 1733742 w 4874875"/>
              <a:gd name="connsiteY5" fmla="*/ 104962 h 2759262"/>
              <a:gd name="connsiteX6" fmla="*/ 1860742 w 4874875"/>
              <a:gd name="connsiteY6" fmla="*/ 143062 h 2759262"/>
              <a:gd name="connsiteX7" fmla="*/ 2013142 w 4874875"/>
              <a:gd name="connsiteY7" fmla="*/ 168462 h 2759262"/>
              <a:gd name="connsiteX8" fmla="*/ 2063942 w 4874875"/>
              <a:gd name="connsiteY8" fmla="*/ 181162 h 2759262"/>
              <a:gd name="connsiteX9" fmla="*/ 2178242 w 4874875"/>
              <a:gd name="connsiteY9" fmla="*/ 219262 h 2759262"/>
              <a:gd name="connsiteX10" fmla="*/ 2330642 w 4874875"/>
              <a:gd name="connsiteY10" fmla="*/ 244662 h 2759262"/>
              <a:gd name="connsiteX11" fmla="*/ 2368742 w 4874875"/>
              <a:gd name="connsiteY11" fmla="*/ 257362 h 2759262"/>
              <a:gd name="connsiteX12" fmla="*/ 2470342 w 4874875"/>
              <a:gd name="connsiteY12" fmla="*/ 270062 h 2759262"/>
              <a:gd name="connsiteX13" fmla="*/ 2533842 w 4874875"/>
              <a:gd name="connsiteY13" fmla="*/ 282762 h 2759262"/>
              <a:gd name="connsiteX14" fmla="*/ 2610042 w 4874875"/>
              <a:gd name="connsiteY14" fmla="*/ 295462 h 2759262"/>
              <a:gd name="connsiteX15" fmla="*/ 2673542 w 4874875"/>
              <a:gd name="connsiteY15" fmla="*/ 308162 h 2759262"/>
              <a:gd name="connsiteX16" fmla="*/ 2749742 w 4874875"/>
              <a:gd name="connsiteY16" fmla="*/ 320862 h 2759262"/>
              <a:gd name="connsiteX17" fmla="*/ 2800542 w 4874875"/>
              <a:gd name="connsiteY17" fmla="*/ 333562 h 2759262"/>
              <a:gd name="connsiteX18" fmla="*/ 2864042 w 4874875"/>
              <a:gd name="connsiteY18" fmla="*/ 346262 h 2759262"/>
              <a:gd name="connsiteX19" fmla="*/ 2902142 w 4874875"/>
              <a:gd name="connsiteY19" fmla="*/ 358962 h 2759262"/>
              <a:gd name="connsiteX20" fmla="*/ 3219642 w 4874875"/>
              <a:gd name="connsiteY20" fmla="*/ 409762 h 2759262"/>
              <a:gd name="connsiteX21" fmla="*/ 3295842 w 4874875"/>
              <a:gd name="connsiteY21" fmla="*/ 422462 h 2759262"/>
              <a:gd name="connsiteX22" fmla="*/ 3346642 w 4874875"/>
              <a:gd name="connsiteY22" fmla="*/ 435162 h 2759262"/>
              <a:gd name="connsiteX23" fmla="*/ 3460942 w 4874875"/>
              <a:gd name="connsiteY23" fmla="*/ 460562 h 2759262"/>
              <a:gd name="connsiteX24" fmla="*/ 3549842 w 4874875"/>
              <a:gd name="connsiteY24" fmla="*/ 485962 h 2759262"/>
              <a:gd name="connsiteX25" fmla="*/ 3803842 w 4874875"/>
              <a:gd name="connsiteY25" fmla="*/ 524062 h 2759262"/>
              <a:gd name="connsiteX26" fmla="*/ 3905442 w 4874875"/>
              <a:gd name="connsiteY26" fmla="*/ 562162 h 2759262"/>
              <a:gd name="connsiteX27" fmla="*/ 4210242 w 4874875"/>
              <a:gd name="connsiteY27" fmla="*/ 612962 h 2759262"/>
              <a:gd name="connsiteX28" fmla="*/ 4299142 w 4874875"/>
              <a:gd name="connsiteY28" fmla="*/ 638362 h 2759262"/>
              <a:gd name="connsiteX29" fmla="*/ 4388042 w 4874875"/>
              <a:gd name="connsiteY29" fmla="*/ 651062 h 2759262"/>
              <a:gd name="connsiteX30" fmla="*/ 4527742 w 4874875"/>
              <a:gd name="connsiteY30" fmla="*/ 676462 h 2759262"/>
              <a:gd name="connsiteX31" fmla="*/ 4654742 w 4874875"/>
              <a:gd name="connsiteY31" fmla="*/ 714562 h 2759262"/>
              <a:gd name="connsiteX32" fmla="*/ 4769042 w 4874875"/>
              <a:gd name="connsiteY32" fmla="*/ 727262 h 2759262"/>
              <a:gd name="connsiteX33" fmla="*/ 4769042 w 4874875"/>
              <a:gd name="connsiteY33" fmla="*/ 778062 h 2759262"/>
              <a:gd name="connsiteX34" fmla="*/ 4667442 w 4874875"/>
              <a:gd name="connsiteY34" fmla="*/ 803462 h 2759262"/>
              <a:gd name="connsiteX35" fmla="*/ 4438842 w 4874875"/>
              <a:gd name="connsiteY35" fmla="*/ 841562 h 2759262"/>
              <a:gd name="connsiteX36" fmla="*/ 2241742 w 4874875"/>
              <a:gd name="connsiteY36" fmla="*/ 892362 h 2759262"/>
              <a:gd name="connsiteX37" fmla="*/ 1924242 w 4874875"/>
              <a:gd name="connsiteY37" fmla="*/ 905062 h 2759262"/>
              <a:gd name="connsiteX38" fmla="*/ 1886142 w 4874875"/>
              <a:gd name="connsiteY38" fmla="*/ 917762 h 2759262"/>
              <a:gd name="connsiteX39" fmla="*/ 1746442 w 4874875"/>
              <a:gd name="connsiteY39" fmla="*/ 943162 h 2759262"/>
              <a:gd name="connsiteX40" fmla="*/ 1708342 w 4874875"/>
              <a:gd name="connsiteY40" fmla="*/ 955862 h 2759262"/>
              <a:gd name="connsiteX41" fmla="*/ 1530542 w 4874875"/>
              <a:gd name="connsiteY41" fmla="*/ 981262 h 2759262"/>
              <a:gd name="connsiteX42" fmla="*/ 1301942 w 4874875"/>
              <a:gd name="connsiteY42" fmla="*/ 1019362 h 2759262"/>
              <a:gd name="connsiteX43" fmla="*/ 1200342 w 4874875"/>
              <a:gd name="connsiteY43" fmla="*/ 1044762 h 2759262"/>
              <a:gd name="connsiteX44" fmla="*/ 1136842 w 4874875"/>
              <a:gd name="connsiteY44" fmla="*/ 1057462 h 2759262"/>
              <a:gd name="connsiteX45" fmla="*/ 1098742 w 4874875"/>
              <a:gd name="connsiteY45" fmla="*/ 1070162 h 2759262"/>
              <a:gd name="connsiteX46" fmla="*/ 997142 w 4874875"/>
              <a:gd name="connsiteY46" fmla="*/ 1095562 h 2759262"/>
              <a:gd name="connsiteX47" fmla="*/ 920942 w 4874875"/>
              <a:gd name="connsiteY47" fmla="*/ 1120962 h 2759262"/>
              <a:gd name="connsiteX48" fmla="*/ 832042 w 4874875"/>
              <a:gd name="connsiteY48" fmla="*/ 1133662 h 2759262"/>
              <a:gd name="connsiteX49" fmla="*/ 755842 w 4874875"/>
              <a:gd name="connsiteY49" fmla="*/ 1159062 h 2759262"/>
              <a:gd name="connsiteX50" fmla="*/ 565342 w 4874875"/>
              <a:gd name="connsiteY50" fmla="*/ 1184462 h 2759262"/>
              <a:gd name="connsiteX51" fmla="*/ 463742 w 4874875"/>
              <a:gd name="connsiteY51" fmla="*/ 1209862 h 2759262"/>
              <a:gd name="connsiteX52" fmla="*/ 349442 w 4874875"/>
              <a:gd name="connsiteY52" fmla="*/ 1235262 h 2759262"/>
              <a:gd name="connsiteX53" fmla="*/ 273242 w 4874875"/>
              <a:gd name="connsiteY53" fmla="*/ 1260662 h 2759262"/>
              <a:gd name="connsiteX54" fmla="*/ 235142 w 4874875"/>
              <a:gd name="connsiteY54" fmla="*/ 1273362 h 2759262"/>
              <a:gd name="connsiteX55" fmla="*/ 184342 w 4874875"/>
              <a:gd name="connsiteY55" fmla="*/ 1286062 h 2759262"/>
              <a:gd name="connsiteX56" fmla="*/ 146242 w 4874875"/>
              <a:gd name="connsiteY56" fmla="*/ 1311462 h 2759262"/>
              <a:gd name="connsiteX57" fmla="*/ 95442 w 4874875"/>
              <a:gd name="connsiteY57" fmla="*/ 1324162 h 2759262"/>
              <a:gd name="connsiteX58" fmla="*/ 374842 w 4874875"/>
              <a:gd name="connsiteY58" fmla="*/ 1400362 h 2759262"/>
              <a:gd name="connsiteX59" fmla="*/ 463742 w 4874875"/>
              <a:gd name="connsiteY59" fmla="*/ 1413062 h 2759262"/>
              <a:gd name="connsiteX60" fmla="*/ 578042 w 4874875"/>
              <a:gd name="connsiteY60" fmla="*/ 1438462 h 2759262"/>
              <a:gd name="connsiteX61" fmla="*/ 743142 w 4874875"/>
              <a:gd name="connsiteY61" fmla="*/ 1451162 h 2759262"/>
              <a:gd name="connsiteX62" fmla="*/ 1797242 w 4874875"/>
              <a:gd name="connsiteY62" fmla="*/ 1463862 h 2759262"/>
              <a:gd name="connsiteX63" fmla="*/ 2102042 w 4874875"/>
              <a:gd name="connsiteY63" fmla="*/ 1501962 h 2759262"/>
              <a:gd name="connsiteX64" fmla="*/ 2470342 w 4874875"/>
              <a:gd name="connsiteY64" fmla="*/ 1552762 h 2759262"/>
              <a:gd name="connsiteX65" fmla="*/ 3499042 w 4874875"/>
              <a:gd name="connsiteY65" fmla="*/ 1578162 h 2759262"/>
              <a:gd name="connsiteX66" fmla="*/ 3753042 w 4874875"/>
              <a:gd name="connsiteY66" fmla="*/ 1590862 h 2759262"/>
              <a:gd name="connsiteX67" fmla="*/ 3880042 w 4874875"/>
              <a:gd name="connsiteY67" fmla="*/ 1603562 h 2759262"/>
              <a:gd name="connsiteX68" fmla="*/ 4362642 w 4874875"/>
              <a:gd name="connsiteY68" fmla="*/ 1616262 h 2759262"/>
              <a:gd name="connsiteX69" fmla="*/ 4451542 w 4874875"/>
              <a:gd name="connsiteY69" fmla="*/ 1628962 h 2759262"/>
              <a:gd name="connsiteX70" fmla="*/ 4489642 w 4874875"/>
              <a:gd name="connsiteY70" fmla="*/ 1654362 h 2759262"/>
              <a:gd name="connsiteX71" fmla="*/ 4565842 w 4874875"/>
              <a:gd name="connsiteY71" fmla="*/ 1679762 h 2759262"/>
              <a:gd name="connsiteX72" fmla="*/ 4603942 w 4874875"/>
              <a:gd name="connsiteY72" fmla="*/ 1692462 h 2759262"/>
              <a:gd name="connsiteX73" fmla="*/ 4692842 w 4874875"/>
              <a:gd name="connsiteY73" fmla="*/ 1705162 h 2759262"/>
              <a:gd name="connsiteX74" fmla="*/ 4730942 w 4874875"/>
              <a:gd name="connsiteY74" fmla="*/ 1717862 h 2759262"/>
              <a:gd name="connsiteX75" fmla="*/ 4807142 w 4874875"/>
              <a:gd name="connsiteY75" fmla="*/ 1730562 h 2759262"/>
              <a:gd name="connsiteX76" fmla="*/ 4781742 w 4874875"/>
              <a:gd name="connsiteY76" fmla="*/ 1768662 h 2759262"/>
              <a:gd name="connsiteX77" fmla="*/ 4692842 w 4874875"/>
              <a:gd name="connsiteY77" fmla="*/ 1806762 h 2759262"/>
              <a:gd name="connsiteX78" fmla="*/ 4654742 w 4874875"/>
              <a:gd name="connsiteY78" fmla="*/ 1832162 h 2759262"/>
              <a:gd name="connsiteX79" fmla="*/ 4502342 w 4874875"/>
              <a:gd name="connsiteY79" fmla="*/ 1857562 h 2759262"/>
              <a:gd name="connsiteX80" fmla="*/ 4286442 w 4874875"/>
              <a:gd name="connsiteY80" fmla="*/ 1895662 h 2759262"/>
              <a:gd name="connsiteX81" fmla="*/ 4235642 w 4874875"/>
              <a:gd name="connsiteY81" fmla="*/ 1908362 h 2759262"/>
              <a:gd name="connsiteX82" fmla="*/ 3435542 w 4874875"/>
              <a:gd name="connsiteY82" fmla="*/ 1921062 h 2759262"/>
              <a:gd name="connsiteX83" fmla="*/ 2800542 w 4874875"/>
              <a:gd name="connsiteY83" fmla="*/ 1933762 h 2759262"/>
              <a:gd name="connsiteX84" fmla="*/ 2025842 w 4874875"/>
              <a:gd name="connsiteY84" fmla="*/ 1959162 h 2759262"/>
              <a:gd name="connsiteX85" fmla="*/ 1136842 w 4874875"/>
              <a:gd name="connsiteY85" fmla="*/ 1971862 h 2759262"/>
              <a:gd name="connsiteX86" fmla="*/ 1086042 w 4874875"/>
              <a:gd name="connsiteY86" fmla="*/ 1984562 h 2759262"/>
              <a:gd name="connsiteX87" fmla="*/ 895542 w 4874875"/>
              <a:gd name="connsiteY87" fmla="*/ 2009962 h 2759262"/>
              <a:gd name="connsiteX88" fmla="*/ 857442 w 4874875"/>
              <a:gd name="connsiteY88" fmla="*/ 2022662 h 2759262"/>
              <a:gd name="connsiteX89" fmla="*/ 730442 w 4874875"/>
              <a:gd name="connsiteY89" fmla="*/ 2048062 h 2759262"/>
              <a:gd name="connsiteX90" fmla="*/ 578042 w 4874875"/>
              <a:gd name="connsiteY90" fmla="*/ 2086162 h 2759262"/>
              <a:gd name="connsiteX91" fmla="*/ 514542 w 4874875"/>
              <a:gd name="connsiteY91" fmla="*/ 2111562 h 2759262"/>
              <a:gd name="connsiteX92" fmla="*/ 451042 w 4874875"/>
              <a:gd name="connsiteY92" fmla="*/ 2124262 h 2759262"/>
              <a:gd name="connsiteX93" fmla="*/ 400242 w 4874875"/>
              <a:gd name="connsiteY93" fmla="*/ 2149662 h 2759262"/>
              <a:gd name="connsiteX94" fmla="*/ 362142 w 4874875"/>
              <a:gd name="connsiteY94" fmla="*/ 2162362 h 2759262"/>
              <a:gd name="connsiteX95" fmla="*/ 285942 w 4874875"/>
              <a:gd name="connsiteY95" fmla="*/ 2213162 h 2759262"/>
              <a:gd name="connsiteX96" fmla="*/ 247842 w 4874875"/>
              <a:gd name="connsiteY96" fmla="*/ 2238562 h 2759262"/>
              <a:gd name="connsiteX97" fmla="*/ 209742 w 4874875"/>
              <a:gd name="connsiteY97" fmla="*/ 2251262 h 2759262"/>
              <a:gd name="connsiteX98" fmla="*/ 70042 w 4874875"/>
              <a:gd name="connsiteY98" fmla="*/ 2327462 h 2759262"/>
              <a:gd name="connsiteX99" fmla="*/ 57342 w 4874875"/>
              <a:gd name="connsiteY99" fmla="*/ 2365562 h 2759262"/>
              <a:gd name="connsiteX100" fmla="*/ 44642 w 4874875"/>
              <a:gd name="connsiteY100" fmla="*/ 2429062 h 2759262"/>
              <a:gd name="connsiteX101" fmla="*/ 412942 w 4874875"/>
              <a:gd name="connsiteY101" fmla="*/ 2416362 h 2759262"/>
              <a:gd name="connsiteX102" fmla="*/ 463742 w 4874875"/>
              <a:gd name="connsiteY102" fmla="*/ 2403662 h 2759262"/>
              <a:gd name="connsiteX103" fmla="*/ 616142 w 4874875"/>
              <a:gd name="connsiteY103" fmla="*/ 2390962 h 2759262"/>
              <a:gd name="connsiteX104" fmla="*/ 1949642 w 4874875"/>
              <a:gd name="connsiteY104" fmla="*/ 2378262 h 2759262"/>
              <a:gd name="connsiteX105" fmla="*/ 2089342 w 4874875"/>
              <a:gd name="connsiteY105" fmla="*/ 2390962 h 2759262"/>
              <a:gd name="connsiteX106" fmla="*/ 2825942 w 4874875"/>
              <a:gd name="connsiteY106" fmla="*/ 2429062 h 2759262"/>
              <a:gd name="connsiteX107" fmla="*/ 2952942 w 4874875"/>
              <a:gd name="connsiteY107" fmla="*/ 2441762 h 2759262"/>
              <a:gd name="connsiteX108" fmla="*/ 3016442 w 4874875"/>
              <a:gd name="connsiteY108" fmla="*/ 2454462 h 2759262"/>
              <a:gd name="connsiteX109" fmla="*/ 3397442 w 4874875"/>
              <a:gd name="connsiteY109" fmla="*/ 2467162 h 2759262"/>
              <a:gd name="connsiteX110" fmla="*/ 3626042 w 4874875"/>
              <a:gd name="connsiteY110" fmla="*/ 2492562 h 2759262"/>
              <a:gd name="connsiteX111" fmla="*/ 3727642 w 4874875"/>
              <a:gd name="connsiteY111" fmla="*/ 2517962 h 2759262"/>
              <a:gd name="connsiteX112" fmla="*/ 3854642 w 4874875"/>
              <a:gd name="connsiteY112" fmla="*/ 2530662 h 2759262"/>
              <a:gd name="connsiteX113" fmla="*/ 3918142 w 4874875"/>
              <a:gd name="connsiteY113" fmla="*/ 2543362 h 2759262"/>
              <a:gd name="connsiteX114" fmla="*/ 3994342 w 4874875"/>
              <a:gd name="connsiteY114" fmla="*/ 2556062 h 2759262"/>
              <a:gd name="connsiteX115" fmla="*/ 4121342 w 4874875"/>
              <a:gd name="connsiteY115" fmla="*/ 2581462 h 2759262"/>
              <a:gd name="connsiteX116" fmla="*/ 4400742 w 4874875"/>
              <a:gd name="connsiteY116" fmla="*/ 2594162 h 2759262"/>
              <a:gd name="connsiteX117" fmla="*/ 4476942 w 4874875"/>
              <a:gd name="connsiteY117" fmla="*/ 2606862 h 2759262"/>
              <a:gd name="connsiteX118" fmla="*/ 4565842 w 4874875"/>
              <a:gd name="connsiteY118" fmla="*/ 2619562 h 2759262"/>
              <a:gd name="connsiteX119" fmla="*/ 4667442 w 4874875"/>
              <a:gd name="connsiteY119" fmla="*/ 2644962 h 2759262"/>
              <a:gd name="connsiteX120" fmla="*/ 4781742 w 4874875"/>
              <a:gd name="connsiteY120" fmla="*/ 2657662 h 2759262"/>
              <a:gd name="connsiteX121" fmla="*/ 4819842 w 4874875"/>
              <a:gd name="connsiteY121" fmla="*/ 2670362 h 2759262"/>
              <a:gd name="connsiteX122" fmla="*/ 4870642 w 4874875"/>
              <a:gd name="connsiteY122" fmla="*/ 2683062 h 2759262"/>
              <a:gd name="connsiteX123" fmla="*/ 4807142 w 4874875"/>
              <a:gd name="connsiteY123" fmla="*/ 2721162 h 2759262"/>
              <a:gd name="connsiteX124" fmla="*/ 4743642 w 4874875"/>
              <a:gd name="connsiteY124" fmla="*/ 2733862 h 2759262"/>
              <a:gd name="connsiteX125" fmla="*/ 4464242 w 4874875"/>
              <a:gd name="connsiteY125" fmla="*/ 2759262 h 2759262"/>
              <a:gd name="connsiteX126" fmla="*/ 3232342 w 4874875"/>
              <a:gd name="connsiteY126" fmla="*/ 2733862 h 2759262"/>
              <a:gd name="connsiteX127" fmla="*/ 3194242 w 4874875"/>
              <a:gd name="connsiteY127" fmla="*/ 2721162 h 2759262"/>
              <a:gd name="connsiteX128" fmla="*/ 2622742 w 4874875"/>
              <a:gd name="connsiteY128" fmla="*/ 2695762 h 2759262"/>
              <a:gd name="connsiteX129" fmla="*/ 285942 w 4874875"/>
              <a:gd name="connsiteY129" fmla="*/ 2683062 h 275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4874875" h="2759262">
                <a:moveTo>
                  <a:pt x="298642" y="3362"/>
                </a:moveTo>
                <a:cubicBezTo>
                  <a:pt x="501842" y="11829"/>
                  <a:pt x="706910" y="0"/>
                  <a:pt x="908242" y="28762"/>
                </a:cubicBezTo>
                <a:cubicBezTo>
                  <a:pt x="943599" y="33813"/>
                  <a:pt x="1067010" y="51974"/>
                  <a:pt x="1098742" y="54162"/>
                </a:cubicBezTo>
                <a:cubicBezTo>
                  <a:pt x="1187532" y="60285"/>
                  <a:pt x="1276542" y="62629"/>
                  <a:pt x="1365442" y="66862"/>
                </a:cubicBezTo>
                <a:cubicBezTo>
                  <a:pt x="1526684" y="93736"/>
                  <a:pt x="1360918" y="68677"/>
                  <a:pt x="1632142" y="92262"/>
                </a:cubicBezTo>
                <a:cubicBezTo>
                  <a:pt x="1666144" y="95219"/>
                  <a:pt x="1699875" y="100729"/>
                  <a:pt x="1733742" y="104962"/>
                </a:cubicBezTo>
                <a:cubicBezTo>
                  <a:pt x="1797059" y="126068"/>
                  <a:pt x="1803161" y="130266"/>
                  <a:pt x="1860742" y="143062"/>
                </a:cubicBezTo>
                <a:cubicBezTo>
                  <a:pt x="1979202" y="169386"/>
                  <a:pt x="1867362" y="141957"/>
                  <a:pt x="2013142" y="168462"/>
                </a:cubicBezTo>
                <a:cubicBezTo>
                  <a:pt x="2030315" y="171584"/>
                  <a:pt x="2047259" y="176029"/>
                  <a:pt x="2063942" y="181162"/>
                </a:cubicBezTo>
                <a:cubicBezTo>
                  <a:pt x="2102327" y="192973"/>
                  <a:pt x="2138628" y="212660"/>
                  <a:pt x="2178242" y="219262"/>
                </a:cubicBezTo>
                <a:cubicBezTo>
                  <a:pt x="2229042" y="227729"/>
                  <a:pt x="2280141" y="234562"/>
                  <a:pt x="2330642" y="244662"/>
                </a:cubicBezTo>
                <a:cubicBezTo>
                  <a:pt x="2343769" y="247287"/>
                  <a:pt x="2355571" y="254967"/>
                  <a:pt x="2368742" y="257362"/>
                </a:cubicBezTo>
                <a:cubicBezTo>
                  <a:pt x="2402322" y="263467"/>
                  <a:pt x="2436609" y="264872"/>
                  <a:pt x="2470342" y="270062"/>
                </a:cubicBezTo>
                <a:cubicBezTo>
                  <a:pt x="2491677" y="273344"/>
                  <a:pt x="2512604" y="278901"/>
                  <a:pt x="2533842" y="282762"/>
                </a:cubicBezTo>
                <a:cubicBezTo>
                  <a:pt x="2559177" y="287368"/>
                  <a:pt x="2584707" y="290856"/>
                  <a:pt x="2610042" y="295462"/>
                </a:cubicBezTo>
                <a:cubicBezTo>
                  <a:pt x="2631280" y="299323"/>
                  <a:pt x="2652304" y="304301"/>
                  <a:pt x="2673542" y="308162"/>
                </a:cubicBezTo>
                <a:cubicBezTo>
                  <a:pt x="2698877" y="312768"/>
                  <a:pt x="2724492" y="315812"/>
                  <a:pt x="2749742" y="320862"/>
                </a:cubicBezTo>
                <a:cubicBezTo>
                  <a:pt x="2766858" y="324285"/>
                  <a:pt x="2783503" y="329776"/>
                  <a:pt x="2800542" y="333562"/>
                </a:cubicBezTo>
                <a:cubicBezTo>
                  <a:pt x="2821614" y="338245"/>
                  <a:pt x="2843101" y="341027"/>
                  <a:pt x="2864042" y="346262"/>
                </a:cubicBezTo>
                <a:cubicBezTo>
                  <a:pt x="2877029" y="349509"/>
                  <a:pt x="2889015" y="356337"/>
                  <a:pt x="2902142" y="358962"/>
                </a:cubicBezTo>
                <a:cubicBezTo>
                  <a:pt x="2964545" y="371443"/>
                  <a:pt x="3160323" y="400396"/>
                  <a:pt x="3219642" y="409762"/>
                </a:cubicBezTo>
                <a:cubicBezTo>
                  <a:pt x="3245077" y="413778"/>
                  <a:pt x="3270860" y="416217"/>
                  <a:pt x="3295842" y="422462"/>
                </a:cubicBezTo>
                <a:lnTo>
                  <a:pt x="3346642" y="435162"/>
                </a:lnTo>
                <a:cubicBezTo>
                  <a:pt x="3384672" y="443938"/>
                  <a:pt x="3423078" y="451096"/>
                  <a:pt x="3460942" y="460562"/>
                </a:cubicBezTo>
                <a:cubicBezTo>
                  <a:pt x="3490841" y="468037"/>
                  <a:pt x="3519492" y="480606"/>
                  <a:pt x="3549842" y="485962"/>
                </a:cubicBezTo>
                <a:cubicBezTo>
                  <a:pt x="3720440" y="516067"/>
                  <a:pt x="3634474" y="477015"/>
                  <a:pt x="3803842" y="524062"/>
                </a:cubicBezTo>
                <a:cubicBezTo>
                  <a:pt x="3838692" y="533743"/>
                  <a:pt x="3870463" y="552957"/>
                  <a:pt x="3905442" y="562162"/>
                </a:cubicBezTo>
                <a:cubicBezTo>
                  <a:pt x="3981068" y="582064"/>
                  <a:pt x="4138189" y="598551"/>
                  <a:pt x="4210242" y="612962"/>
                </a:cubicBezTo>
                <a:cubicBezTo>
                  <a:pt x="4240463" y="619006"/>
                  <a:pt x="4269007" y="631904"/>
                  <a:pt x="4299142" y="638362"/>
                </a:cubicBezTo>
                <a:cubicBezTo>
                  <a:pt x="4328412" y="644634"/>
                  <a:pt x="4358456" y="646510"/>
                  <a:pt x="4388042" y="651062"/>
                </a:cubicBezTo>
                <a:cubicBezTo>
                  <a:pt x="4417481" y="655591"/>
                  <a:pt x="4496039" y="668536"/>
                  <a:pt x="4527742" y="676462"/>
                </a:cubicBezTo>
                <a:cubicBezTo>
                  <a:pt x="4615395" y="698375"/>
                  <a:pt x="4506200" y="686710"/>
                  <a:pt x="4654742" y="714562"/>
                </a:cubicBezTo>
                <a:cubicBezTo>
                  <a:pt x="4692420" y="721627"/>
                  <a:pt x="4730942" y="723029"/>
                  <a:pt x="4769042" y="727262"/>
                </a:cubicBezTo>
                <a:cubicBezTo>
                  <a:pt x="4813674" y="738420"/>
                  <a:pt x="4866187" y="737585"/>
                  <a:pt x="4769042" y="778062"/>
                </a:cubicBezTo>
                <a:cubicBezTo>
                  <a:pt x="4736818" y="791489"/>
                  <a:pt x="4701008" y="793872"/>
                  <a:pt x="4667442" y="803462"/>
                </a:cubicBezTo>
                <a:cubicBezTo>
                  <a:pt x="4513574" y="847424"/>
                  <a:pt x="4673725" y="821988"/>
                  <a:pt x="4438842" y="841562"/>
                </a:cubicBezTo>
                <a:cubicBezTo>
                  <a:pt x="3713132" y="986704"/>
                  <a:pt x="3068233" y="882158"/>
                  <a:pt x="2241742" y="892362"/>
                </a:cubicBezTo>
                <a:cubicBezTo>
                  <a:pt x="2135909" y="896595"/>
                  <a:pt x="2029891" y="897516"/>
                  <a:pt x="1924242" y="905062"/>
                </a:cubicBezTo>
                <a:cubicBezTo>
                  <a:pt x="1910889" y="906016"/>
                  <a:pt x="1899129" y="914515"/>
                  <a:pt x="1886142" y="917762"/>
                </a:cubicBezTo>
                <a:cubicBezTo>
                  <a:pt x="1793692" y="940874"/>
                  <a:pt x="1848348" y="920516"/>
                  <a:pt x="1746442" y="943162"/>
                </a:cubicBezTo>
                <a:cubicBezTo>
                  <a:pt x="1733374" y="946066"/>
                  <a:pt x="1721329" y="952615"/>
                  <a:pt x="1708342" y="955862"/>
                </a:cubicBezTo>
                <a:cubicBezTo>
                  <a:pt x="1616945" y="978711"/>
                  <a:pt x="1649082" y="961505"/>
                  <a:pt x="1530542" y="981262"/>
                </a:cubicBezTo>
                <a:cubicBezTo>
                  <a:pt x="1227099" y="1031836"/>
                  <a:pt x="1604053" y="985794"/>
                  <a:pt x="1301942" y="1019362"/>
                </a:cubicBezTo>
                <a:cubicBezTo>
                  <a:pt x="1268075" y="1027829"/>
                  <a:pt x="1234573" y="1037916"/>
                  <a:pt x="1200342" y="1044762"/>
                </a:cubicBezTo>
                <a:cubicBezTo>
                  <a:pt x="1179175" y="1048995"/>
                  <a:pt x="1157783" y="1052227"/>
                  <a:pt x="1136842" y="1057462"/>
                </a:cubicBezTo>
                <a:cubicBezTo>
                  <a:pt x="1123855" y="1060709"/>
                  <a:pt x="1111657" y="1066640"/>
                  <a:pt x="1098742" y="1070162"/>
                </a:cubicBezTo>
                <a:cubicBezTo>
                  <a:pt x="1065063" y="1079347"/>
                  <a:pt x="1030260" y="1084523"/>
                  <a:pt x="997142" y="1095562"/>
                </a:cubicBezTo>
                <a:cubicBezTo>
                  <a:pt x="971742" y="1104029"/>
                  <a:pt x="947030" y="1114942"/>
                  <a:pt x="920942" y="1120962"/>
                </a:cubicBezTo>
                <a:cubicBezTo>
                  <a:pt x="891774" y="1127693"/>
                  <a:pt x="861675" y="1129429"/>
                  <a:pt x="832042" y="1133662"/>
                </a:cubicBezTo>
                <a:cubicBezTo>
                  <a:pt x="806642" y="1142129"/>
                  <a:pt x="782409" y="1155741"/>
                  <a:pt x="755842" y="1159062"/>
                </a:cubicBezTo>
                <a:cubicBezTo>
                  <a:pt x="731118" y="1162153"/>
                  <a:pt x="594553" y="1178620"/>
                  <a:pt x="565342" y="1184462"/>
                </a:cubicBezTo>
                <a:cubicBezTo>
                  <a:pt x="531111" y="1191308"/>
                  <a:pt x="497757" y="1202012"/>
                  <a:pt x="463742" y="1209862"/>
                </a:cubicBezTo>
                <a:cubicBezTo>
                  <a:pt x="411374" y="1221947"/>
                  <a:pt x="398342" y="1220592"/>
                  <a:pt x="349442" y="1235262"/>
                </a:cubicBezTo>
                <a:cubicBezTo>
                  <a:pt x="323797" y="1242955"/>
                  <a:pt x="298642" y="1252195"/>
                  <a:pt x="273242" y="1260662"/>
                </a:cubicBezTo>
                <a:cubicBezTo>
                  <a:pt x="260542" y="1264895"/>
                  <a:pt x="248129" y="1270115"/>
                  <a:pt x="235142" y="1273362"/>
                </a:cubicBezTo>
                <a:lnTo>
                  <a:pt x="184342" y="1286062"/>
                </a:lnTo>
                <a:cubicBezTo>
                  <a:pt x="171642" y="1294529"/>
                  <a:pt x="160271" y="1305449"/>
                  <a:pt x="146242" y="1311462"/>
                </a:cubicBezTo>
                <a:cubicBezTo>
                  <a:pt x="130199" y="1318338"/>
                  <a:pt x="84538" y="1310532"/>
                  <a:pt x="95442" y="1324162"/>
                </a:cubicBezTo>
                <a:cubicBezTo>
                  <a:pt x="145490" y="1386722"/>
                  <a:pt x="325736" y="1393347"/>
                  <a:pt x="374842" y="1400362"/>
                </a:cubicBezTo>
                <a:cubicBezTo>
                  <a:pt x="404475" y="1404595"/>
                  <a:pt x="434521" y="1406568"/>
                  <a:pt x="463742" y="1413062"/>
                </a:cubicBezTo>
                <a:cubicBezTo>
                  <a:pt x="501842" y="1421529"/>
                  <a:pt x="539370" y="1433189"/>
                  <a:pt x="578042" y="1438462"/>
                </a:cubicBezTo>
                <a:cubicBezTo>
                  <a:pt x="632732" y="1445920"/>
                  <a:pt x="687958" y="1450012"/>
                  <a:pt x="743142" y="1451162"/>
                </a:cubicBezTo>
                <a:lnTo>
                  <a:pt x="1797242" y="1463862"/>
                </a:lnTo>
                <a:cubicBezTo>
                  <a:pt x="2079201" y="1526520"/>
                  <a:pt x="1700517" y="1448425"/>
                  <a:pt x="2102042" y="1501962"/>
                </a:cubicBezTo>
                <a:lnTo>
                  <a:pt x="2470342" y="1552762"/>
                </a:lnTo>
                <a:cubicBezTo>
                  <a:pt x="2863955" y="1618364"/>
                  <a:pt x="2468935" y="1556476"/>
                  <a:pt x="3499042" y="1578162"/>
                </a:cubicBezTo>
                <a:cubicBezTo>
                  <a:pt x="3583796" y="1579946"/>
                  <a:pt x="3668457" y="1585223"/>
                  <a:pt x="3753042" y="1590862"/>
                </a:cubicBezTo>
                <a:cubicBezTo>
                  <a:pt x="3795492" y="1593692"/>
                  <a:pt x="3837534" y="1601791"/>
                  <a:pt x="3880042" y="1603562"/>
                </a:cubicBezTo>
                <a:cubicBezTo>
                  <a:pt x="4040825" y="1610261"/>
                  <a:pt x="4201775" y="1612029"/>
                  <a:pt x="4362642" y="1616262"/>
                </a:cubicBezTo>
                <a:cubicBezTo>
                  <a:pt x="4392275" y="1620495"/>
                  <a:pt x="4422870" y="1620360"/>
                  <a:pt x="4451542" y="1628962"/>
                </a:cubicBezTo>
                <a:cubicBezTo>
                  <a:pt x="4466162" y="1633348"/>
                  <a:pt x="4475694" y="1648163"/>
                  <a:pt x="4489642" y="1654362"/>
                </a:cubicBezTo>
                <a:cubicBezTo>
                  <a:pt x="4514108" y="1665236"/>
                  <a:pt x="4540442" y="1671295"/>
                  <a:pt x="4565842" y="1679762"/>
                </a:cubicBezTo>
                <a:cubicBezTo>
                  <a:pt x="4578542" y="1683995"/>
                  <a:pt x="4590690" y="1690569"/>
                  <a:pt x="4603942" y="1692462"/>
                </a:cubicBezTo>
                <a:lnTo>
                  <a:pt x="4692842" y="1705162"/>
                </a:lnTo>
                <a:cubicBezTo>
                  <a:pt x="4705542" y="1709395"/>
                  <a:pt x="4717874" y="1714958"/>
                  <a:pt x="4730942" y="1717862"/>
                </a:cubicBezTo>
                <a:cubicBezTo>
                  <a:pt x="4756079" y="1723448"/>
                  <a:pt x="4788934" y="1712354"/>
                  <a:pt x="4807142" y="1730562"/>
                </a:cubicBezTo>
                <a:cubicBezTo>
                  <a:pt x="4817935" y="1741355"/>
                  <a:pt x="4792535" y="1757869"/>
                  <a:pt x="4781742" y="1768662"/>
                </a:cubicBezTo>
                <a:cubicBezTo>
                  <a:pt x="4752507" y="1797897"/>
                  <a:pt x="4731705" y="1797046"/>
                  <a:pt x="4692842" y="1806762"/>
                </a:cubicBezTo>
                <a:cubicBezTo>
                  <a:pt x="4680142" y="1815229"/>
                  <a:pt x="4669490" y="1828229"/>
                  <a:pt x="4654742" y="1832162"/>
                </a:cubicBezTo>
                <a:cubicBezTo>
                  <a:pt x="4604980" y="1845432"/>
                  <a:pt x="4502342" y="1857562"/>
                  <a:pt x="4502342" y="1857562"/>
                </a:cubicBezTo>
                <a:cubicBezTo>
                  <a:pt x="4379646" y="1906640"/>
                  <a:pt x="4488094" y="1870456"/>
                  <a:pt x="4286442" y="1895662"/>
                </a:cubicBezTo>
                <a:cubicBezTo>
                  <a:pt x="4269122" y="1897827"/>
                  <a:pt x="4253089" y="1907841"/>
                  <a:pt x="4235642" y="1908362"/>
                </a:cubicBezTo>
                <a:cubicBezTo>
                  <a:pt x="3969027" y="1916321"/>
                  <a:pt x="3702234" y="1916342"/>
                  <a:pt x="3435542" y="1921062"/>
                </a:cubicBezTo>
                <a:lnTo>
                  <a:pt x="2800542" y="1933762"/>
                </a:lnTo>
                <a:lnTo>
                  <a:pt x="2025842" y="1959162"/>
                </a:lnTo>
                <a:lnTo>
                  <a:pt x="1136842" y="1971862"/>
                </a:lnTo>
                <a:cubicBezTo>
                  <a:pt x="1119909" y="1976095"/>
                  <a:pt x="1103294" y="1981908"/>
                  <a:pt x="1086042" y="1984562"/>
                </a:cubicBezTo>
                <a:cubicBezTo>
                  <a:pt x="996622" y="1998319"/>
                  <a:pt x="975651" y="1992160"/>
                  <a:pt x="895542" y="2009962"/>
                </a:cubicBezTo>
                <a:cubicBezTo>
                  <a:pt x="882474" y="2012866"/>
                  <a:pt x="870510" y="2019758"/>
                  <a:pt x="857442" y="2022662"/>
                </a:cubicBezTo>
                <a:cubicBezTo>
                  <a:pt x="769170" y="2042278"/>
                  <a:pt x="802736" y="2026374"/>
                  <a:pt x="730442" y="2048062"/>
                </a:cubicBezTo>
                <a:cubicBezTo>
                  <a:pt x="604656" y="2085798"/>
                  <a:pt x="704847" y="2065028"/>
                  <a:pt x="578042" y="2086162"/>
                </a:cubicBezTo>
                <a:cubicBezTo>
                  <a:pt x="556875" y="2094629"/>
                  <a:pt x="536378" y="2105011"/>
                  <a:pt x="514542" y="2111562"/>
                </a:cubicBezTo>
                <a:cubicBezTo>
                  <a:pt x="493867" y="2117765"/>
                  <a:pt x="471520" y="2117436"/>
                  <a:pt x="451042" y="2124262"/>
                </a:cubicBezTo>
                <a:cubicBezTo>
                  <a:pt x="433081" y="2130249"/>
                  <a:pt x="417643" y="2142204"/>
                  <a:pt x="400242" y="2149662"/>
                </a:cubicBezTo>
                <a:cubicBezTo>
                  <a:pt x="387937" y="2154935"/>
                  <a:pt x="373844" y="2155861"/>
                  <a:pt x="362142" y="2162362"/>
                </a:cubicBezTo>
                <a:cubicBezTo>
                  <a:pt x="335457" y="2177187"/>
                  <a:pt x="311342" y="2196229"/>
                  <a:pt x="285942" y="2213162"/>
                </a:cubicBezTo>
                <a:cubicBezTo>
                  <a:pt x="273242" y="2221629"/>
                  <a:pt x="262322" y="2233735"/>
                  <a:pt x="247842" y="2238562"/>
                </a:cubicBezTo>
                <a:cubicBezTo>
                  <a:pt x="235142" y="2242795"/>
                  <a:pt x="221929" y="2245722"/>
                  <a:pt x="209742" y="2251262"/>
                </a:cubicBezTo>
                <a:cubicBezTo>
                  <a:pt x="119187" y="2292423"/>
                  <a:pt x="129691" y="2287696"/>
                  <a:pt x="70042" y="2327462"/>
                </a:cubicBezTo>
                <a:cubicBezTo>
                  <a:pt x="65809" y="2340162"/>
                  <a:pt x="65705" y="2355109"/>
                  <a:pt x="57342" y="2365562"/>
                </a:cubicBezTo>
                <a:cubicBezTo>
                  <a:pt x="17318" y="2415592"/>
                  <a:pt x="0" y="2362098"/>
                  <a:pt x="44642" y="2429062"/>
                </a:cubicBezTo>
                <a:cubicBezTo>
                  <a:pt x="167409" y="2424829"/>
                  <a:pt x="290327" y="2423793"/>
                  <a:pt x="412942" y="2416362"/>
                </a:cubicBezTo>
                <a:cubicBezTo>
                  <a:pt x="430365" y="2415306"/>
                  <a:pt x="446422" y="2405827"/>
                  <a:pt x="463742" y="2403662"/>
                </a:cubicBezTo>
                <a:cubicBezTo>
                  <a:pt x="514324" y="2397339"/>
                  <a:pt x="565342" y="2395195"/>
                  <a:pt x="616142" y="2390962"/>
                </a:cubicBezTo>
                <a:cubicBezTo>
                  <a:pt x="1112844" y="2266787"/>
                  <a:pt x="721564" y="2355520"/>
                  <a:pt x="1949642" y="2378262"/>
                </a:cubicBezTo>
                <a:cubicBezTo>
                  <a:pt x="1996393" y="2379128"/>
                  <a:pt x="2042662" y="2388256"/>
                  <a:pt x="2089342" y="2390962"/>
                </a:cubicBezTo>
                <a:cubicBezTo>
                  <a:pt x="2334791" y="2405191"/>
                  <a:pt x="2581301" y="2404598"/>
                  <a:pt x="2825942" y="2429062"/>
                </a:cubicBezTo>
                <a:cubicBezTo>
                  <a:pt x="2868275" y="2433295"/>
                  <a:pt x="2910771" y="2436139"/>
                  <a:pt x="2952942" y="2441762"/>
                </a:cubicBezTo>
                <a:cubicBezTo>
                  <a:pt x="2974338" y="2444615"/>
                  <a:pt x="2994891" y="2453231"/>
                  <a:pt x="3016442" y="2454462"/>
                </a:cubicBezTo>
                <a:cubicBezTo>
                  <a:pt x="3143306" y="2461711"/>
                  <a:pt x="3270442" y="2462929"/>
                  <a:pt x="3397442" y="2467162"/>
                </a:cubicBezTo>
                <a:cubicBezTo>
                  <a:pt x="3473642" y="2475629"/>
                  <a:pt x="3551662" y="2473967"/>
                  <a:pt x="3626042" y="2492562"/>
                </a:cubicBezTo>
                <a:cubicBezTo>
                  <a:pt x="3659909" y="2501029"/>
                  <a:pt x="3693208" y="2512223"/>
                  <a:pt x="3727642" y="2517962"/>
                </a:cubicBezTo>
                <a:cubicBezTo>
                  <a:pt x="3769608" y="2524956"/>
                  <a:pt x="3812471" y="2525039"/>
                  <a:pt x="3854642" y="2530662"/>
                </a:cubicBezTo>
                <a:cubicBezTo>
                  <a:pt x="3876038" y="2533515"/>
                  <a:pt x="3896904" y="2539501"/>
                  <a:pt x="3918142" y="2543362"/>
                </a:cubicBezTo>
                <a:cubicBezTo>
                  <a:pt x="3943477" y="2547968"/>
                  <a:pt x="3969092" y="2551012"/>
                  <a:pt x="3994342" y="2556062"/>
                </a:cubicBezTo>
                <a:cubicBezTo>
                  <a:pt x="4052689" y="2567731"/>
                  <a:pt x="4053645" y="2576627"/>
                  <a:pt x="4121342" y="2581462"/>
                </a:cubicBezTo>
                <a:cubicBezTo>
                  <a:pt x="4214335" y="2588104"/>
                  <a:pt x="4307609" y="2589929"/>
                  <a:pt x="4400742" y="2594162"/>
                </a:cubicBezTo>
                <a:lnTo>
                  <a:pt x="4476942" y="2606862"/>
                </a:lnTo>
                <a:cubicBezTo>
                  <a:pt x="4506528" y="2611414"/>
                  <a:pt x="4536489" y="2613691"/>
                  <a:pt x="4565842" y="2619562"/>
                </a:cubicBezTo>
                <a:cubicBezTo>
                  <a:pt x="4713580" y="2649110"/>
                  <a:pt x="4447048" y="2613477"/>
                  <a:pt x="4667442" y="2644962"/>
                </a:cubicBezTo>
                <a:cubicBezTo>
                  <a:pt x="4705391" y="2650383"/>
                  <a:pt x="4743642" y="2653429"/>
                  <a:pt x="4781742" y="2657662"/>
                </a:cubicBezTo>
                <a:cubicBezTo>
                  <a:pt x="4794442" y="2661895"/>
                  <a:pt x="4806970" y="2666684"/>
                  <a:pt x="4819842" y="2670362"/>
                </a:cubicBezTo>
                <a:cubicBezTo>
                  <a:pt x="4836625" y="2675157"/>
                  <a:pt x="4874875" y="2666129"/>
                  <a:pt x="4870642" y="2683062"/>
                </a:cubicBezTo>
                <a:cubicBezTo>
                  <a:pt x="4864655" y="2707009"/>
                  <a:pt x="4830061" y="2711994"/>
                  <a:pt x="4807142" y="2721162"/>
                </a:cubicBezTo>
                <a:cubicBezTo>
                  <a:pt x="4787100" y="2729179"/>
                  <a:pt x="4764880" y="2730001"/>
                  <a:pt x="4743642" y="2733862"/>
                </a:cubicBezTo>
                <a:cubicBezTo>
                  <a:pt x="4618677" y="2756583"/>
                  <a:pt x="4645237" y="2747950"/>
                  <a:pt x="4464242" y="2759262"/>
                </a:cubicBezTo>
                <a:cubicBezTo>
                  <a:pt x="4379122" y="2758010"/>
                  <a:pt x="3503801" y="2750828"/>
                  <a:pt x="3232342" y="2733862"/>
                </a:cubicBezTo>
                <a:cubicBezTo>
                  <a:pt x="3218981" y="2733027"/>
                  <a:pt x="3207537" y="2722726"/>
                  <a:pt x="3194242" y="2721162"/>
                </a:cubicBezTo>
                <a:cubicBezTo>
                  <a:pt x="3060467" y="2705424"/>
                  <a:pt x="2689129" y="2696419"/>
                  <a:pt x="2622742" y="2695762"/>
                </a:cubicBezTo>
                <a:lnTo>
                  <a:pt x="285942" y="2683062"/>
                </a:lnTo>
              </a:path>
            </a:pathLst>
          </a:cu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7" name="Forme libre 16"/>
          <p:cNvSpPr/>
          <p:nvPr/>
        </p:nvSpPr>
        <p:spPr>
          <a:xfrm rot="9602813">
            <a:off x="659827" y="4052981"/>
            <a:ext cx="4290218" cy="2759262"/>
          </a:xfrm>
          <a:custGeom>
            <a:avLst/>
            <a:gdLst>
              <a:gd name="connsiteX0" fmla="*/ 298642 w 4874875"/>
              <a:gd name="connsiteY0" fmla="*/ 3362 h 2759262"/>
              <a:gd name="connsiteX1" fmla="*/ 908242 w 4874875"/>
              <a:gd name="connsiteY1" fmla="*/ 28762 h 2759262"/>
              <a:gd name="connsiteX2" fmla="*/ 1098742 w 4874875"/>
              <a:gd name="connsiteY2" fmla="*/ 54162 h 2759262"/>
              <a:gd name="connsiteX3" fmla="*/ 1365442 w 4874875"/>
              <a:gd name="connsiteY3" fmla="*/ 66862 h 2759262"/>
              <a:gd name="connsiteX4" fmla="*/ 1632142 w 4874875"/>
              <a:gd name="connsiteY4" fmla="*/ 92262 h 2759262"/>
              <a:gd name="connsiteX5" fmla="*/ 1733742 w 4874875"/>
              <a:gd name="connsiteY5" fmla="*/ 104962 h 2759262"/>
              <a:gd name="connsiteX6" fmla="*/ 1860742 w 4874875"/>
              <a:gd name="connsiteY6" fmla="*/ 143062 h 2759262"/>
              <a:gd name="connsiteX7" fmla="*/ 2013142 w 4874875"/>
              <a:gd name="connsiteY7" fmla="*/ 168462 h 2759262"/>
              <a:gd name="connsiteX8" fmla="*/ 2063942 w 4874875"/>
              <a:gd name="connsiteY8" fmla="*/ 181162 h 2759262"/>
              <a:gd name="connsiteX9" fmla="*/ 2178242 w 4874875"/>
              <a:gd name="connsiteY9" fmla="*/ 219262 h 2759262"/>
              <a:gd name="connsiteX10" fmla="*/ 2330642 w 4874875"/>
              <a:gd name="connsiteY10" fmla="*/ 244662 h 2759262"/>
              <a:gd name="connsiteX11" fmla="*/ 2368742 w 4874875"/>
              <a:gd name="connsiteY11" fmla="*/ 257362 h 2759262"/>
              <a:gd name="connsiteX12" fmla="*/ 2470342 w 4874875"/>
              <a:gd name="connsiteY12" fmla="*/ 270062 h 2759262"/>
              <a:gd name="connsiteX13" fmla="*/ 2533842 w 4874875"/>
              <a:gd name="connsiteY13" fmla="*/ 282762 h 2759262"/>
              <a:gd name="connsiteX14" fmla="*/ 2610042 w 4874875"/>
              <a:gd name="connsiteY14" fmla="*/ 295462 h 2759262"/>
              <a:gd name="connsiteX15" fmla="*/ 2673542 w 4874875"/>
              <a:gd name="connsiteY15" fmla="*/ 308162 h 2759262"/>
              <a:gd name="connsiteX16" fmla="*/ 2749742 w 4874875"/>
              <a:gd name="connsiteY16" fmla="*/ 320862 h 2759262"/>
              <a:gd name="connsiteX17" fmla="*/ 2800542 w 4874875"/>
              <a:gd name="connsiteY17" fmla="*/ 333562 h 2759262"/>
              <a:gd name="connsiteX18" fmla="*/ 2864042 w 4874875"/>
              <a:gd name="connsiteY18" fmla="*/ 346262 h 2759262"/>
              <a:gd name="connsiteX19" fmla="*/ 2902142 w 4874875"/>
              <a:gd name="connsiteY19" fmla="*/ 358962 h 2759262"/>
              <a:gd name="connsiteX20" fmla="*/ 3219642 w 4874875"/>
              <a:gd name="connsiteY20" fmla="*/ 409762 h 2759262"/>
              <a:gd name="connsiteX21" fmla="*/ 3295842 w 4874875"/>
              <a:gd name="connsiteY21" fmla="*/ 422462 h 2759262"/>
              <a:gd name="connsiteX22" fmla="*/ 3346642 w 4874875"/>
              <a:gd name="connsiteY22" fmla="*/ 435162 h 2759262"/>
              <a:gd name="connsiteX23" fmla="*/ 3460942 w 4874875"/>
              <a:gd name="connsiteY23" fmla="*/ 460562 h 2759262"/>
              <a:gd name="connsiteX24" fmla="*/ 3549842 w 4874875"/>
              <a:gd name="connsiteY24" fmla="*/ 485962 h 2759262"/>
              <a:gd name="connsiteX25" fmla="*/ 3803842 w 4874875"/>
              <a:gd name="connsiteY25" fmla="*/ 524062 h 2759262"/>
              <a:gd name="connsiteX26" fmla="*/ 3905442 w 4874875"/>
              <a:gd name="connsiteY26" fmla="*/ 562162 h 2759262"/>
              <a:gd name="connsiteX27" fmla="*/ 4210242 w 4874875"/>
              <a:gd name="connsiteY27" fmla="*/ 612962 h 2759262"/>
              <a:gd name="connsiteX28" fmla="*/ 4299142 w 4874875"/>
              <a:gd name="connsiteY28" fmla="*/ 638362 h 2759262"/>
              <a:gd name="connsiteX29" fmla="*/ 4388042 w 4874875"/>
              <a:gd name="connsiteY29" fmla="*/ 651062 h 2759262"/>
              <a:gd name="connsiteX30" fmla="*/ 4527742 w 4874875"/>
              <a:gd name="connsiteY30" fmla="*/ 676462 h 2759262"/>
              <a:gd name="connsiteX31" fmla="*/ 4654742 w 4874875"/>
              <a:gd name="connsiteY31" fmla="*/ 714562 h 2759262"/>
              <a:gd name="connsiteX32" fmla="*/ 4769042 w 4874875"/>
              <a:gd name="connsiteY32" fmla="*/ 727262 h 2759262"/>
              <a:gd name="connsiteX33" fmla="*/ 4769042 w 4874875"/>
              <a:gd name="connsiteY33" fmla="*/ 778062 h 2759262"/>
              <a:gd name="connsiteX34" fmla="*/ 4667442 w 4874875"/>
              <a:gd name="connsiteY34" fmla="*/ 803462 h 2759262"/>
              <a:gd name="connsiteX35" fmla="*/ 4438842 w 4874875"/>
              <a:gd name="connsiteY35" fmla="*/ 841562 h 2759262"/>
              <a:gd name="connsiteX36" fmla="*/ 2241742 w 4874875"/>
              <a:gd name="connsiteY36" fmla="*/ 892362 h 2759262"/>
              <a:gd name="connsiteX37" fmla="*/ 1924242 w 4874875"/>
              <a:gd name="connsiteY37" fmla="*/ 905062 h 2759262"/>
              <a:gd name="connsiteX38" fmla="*/ 1886142 w 4874875"/>
              <a:gd name="connsiteY38" fmla="*/ 917762 h 2759262"/>
              <a:gd name="connsiteX39" fmla="*/ 1746442 w 4874875"/>
              <a:gd name="connsiteY39" fmla="*/ 943162 h 2759262"/>
              <a:gd name="connsiteX40" fmla="*/ 1708342 w 4874875"/>
              <a:gd name="connsiteY40" fmla="*/ 955862 h 2759262"/>
              <a:gd name="connsiteX41" fmla="*/ 1530542 w 4874875"/>
              <a:gd name="connsiteY41" fmla="*/ 981262 h 2759262"/>
              <a:gd name="connsiteX42" fmla="*/ 1301942 w 4874875"/>
              <a:gd name="connsiteY42" fmla="*/ 1019362 h 2759262"/>
              <a:gd name="connsiteX43" fmla="*/ 1200342 w 4874875"/>
              <a:gd name="connsiteY43" fmla="*/ 1044762 h 2759262"/>
              <a:gd name="connsiteX44" fmla="*/ 1136842 w 4874875"/>
              <a:gd name="connsiteY44" fmla="*/ 1057462 h 2759262"/>
              <a:gd name="connsiteX45" fmla="*/ 1098742 w 4874875"/>
              <a:gd name="connsiteY45" fmla="*/ 1070162 h 2759262"/>
              <a:gd name="connsiteX46" fmla="*/ 997142 w 4874875"/>
              <a:gd name="connsiteY46" fmla="*/ 1095562 h 2759262"/>
              <a:gd name="connsiteX47" fmla="*/ 920942 w 4874875"/>
              <a:gd name="connsiteY47" fmla="*/ 1120962 h 2759262"/>
              <a:gd name="connsiteX48" fmla="*/ 832042 w 4874875"/>
              <a:gd name="connsiteY48" fmla="*/ 1133662 h 2759262"/>
              <a:gd name="connsiteX49" fmla="*/ 755842 w 4874875"/>
              <a:gd name="connsiteY49" fmla="*/ 1159062 h 2759262"/>
              <a:gd name="connsiteX50" fmla="*/ 565342 w 4874875"/>
              <a:gd name="connsiteY50" fmla="*/ 1184462 h 2759262"/>
              <a:gd name="connsiteX51" fmla="*/ 463742 w 4874875"/>
              <a:gd name="connsiteY51" fmla="*/ 1209862 h 2759262"/>
              <a:gd name="connsiteX52" fmla="*/ 349442 w 4874875"/>
              <a:gd name="connsiteY52" fmla="*/ 1235262 h 2759262"/>
              <a:gd name="connsiteX53" fmla="*/ 273242 w 4874875"/>
              <a:gd name="connsiteY53" fmla="*/ 1260662 h 2759262"/>
              <a:gd name="connsiteX54" fmla="*/ 235142 w 4874875"/>
              <a:gd name="connsiteY54" fmla="*/ 1273362 h 2759262"/>
              <a:gd name="connsiteX55" fmla="*/ 184342 w 4874875"/>
              <a:gd name="connsiteY55" fmla="*/ 1286062 h 2759262"/>
              <a:gd name="connsiteX56" fmla="*/ 146242 w 4874875"/>
              <a:gd name="connsiteY56" fmla="*/ 1311462 h 2759262"/>
              <a:gd name="connsiteX57" fmla="*/ 95442 w 4874875"/>
              <a:gd name="connsiteY57" fmla="*/ 1324162 h 2759262"/>
              <a:gd name="connsiteX58" fmla="*/ 374842 w 4874875"/>
              <a:gd name="connsiteY58" fmla="*/ 1400362 h 2759262"/>
              <a:gd name="connsiteX59" fmla="*/ 463742 w 4874875"/>
              <a:gd name="connsiteY59" fmla="*/ 1413062 h 2759262"/>
              <a:gd name="connsiteX60" fmla="*/ 578042 w 4874875"/>
              <a:gd name="connsiteY60" fmla="*/ 1438462 h 2759262"/>
              <a:gd name="connsiteX61" fmla="*/ 743142 w 4874875"/>
              <a:gd name="connsiteY61" fmla="*/ 1451162 h 2759262"/>
              <a:gd name="connsiteX62" fmla="*/ 1797242 w 4874875"/>
              <a:gd name="connsiteY62" fmla="*/ 1463862 h 2759262"/>
              <a:gd name="connsiteX63" fmla="*/ 2102042 w 4874875"/>
              <a:gd name="connsiteY63" fmla="*/ 1501962 h 2759262"/>
              <a:gd name="connsiteX64" fmla="*/ 2470342 w 4874875"/>
              <a:gd name="connsiteY64" fmla="*/ 1552762 h 2759262"/>
              <a:gd name="connsiteX65" fmla="*/ 3499042 w 4874875"/>
              <a:gd name="connsiteY65" fmla="*/ 1578162 h 2759262"/>
              <a:gd name="connsiteX66" fmla="*/ 3753042 w 4874875"/>
              <a:gd name="connsiteY66" fmla="*/ 1590862 h 2759262"/>
              <a:gd name="connsiteX67" fmla="*/ 3880042 w 4874875"/>
              <a:gd name="connsiteY67" fmla="*/ 1603562 h 2759262"/>
              <a:gd name="connsiteX68" fmla="*/ 4362642 w 4874875"/>
              <a:gd name="connsiteY68" fmla="*/ 1616262 h 2759262"/>
              <a:gd name="connsiteX69" fmla="*/ 4451542 w 4874875"/>
              <a:gd name="connsiteY69" fmla="*/ 1628962 h 2759262"/>
              <a:gd name="connsiteX70" fmla="*/ 4489642 w 4874875"/>
              <a:gd name="connsiteY70" fmla="*/ 1654362 h 2759262"/>
              <a:gd name="connsiteX71" fmla="*/ 4565842 w 4874875"/>
              <a:gd name="connsiteY71" fmla="*/ 1679762 h 2759262"/>
              <a:gd name="connsiteX72" fmla="*/ 4603942 w 4874875"/>
              <a:gd name="connsiteY72" fmla="*/ 1692462 h 2759262"/>
              <a:gd name="connsiteX73" fmla="*/ 4692842 w 4874875"/>
              <a:gd name="connsiteY73" fmla="*/ 1705162 h 2759262"/>
              <a:gd name="connsiteX74" fmla="*/ 4730942 w 4874875"/>
              <a:gd name="connsiteY74" fmla="*/ 1717862 h 2759262"/>
              <a:gd name="connsiteX75" fmla="*/ 4807142 w 4874875"/>
              <a:gd name="connsiteY75" fmla="*/ 1730562 h 2759262"/>
              <a:gd name="connsiteX76" fmla="*/ 4781742 w 4874875"/>
              <a:gd name="connsiteY76" fmla="*/ 1768662 h 2759262"/>
              <a:gd name="connsiteX77" fmla="*/ 4692842 w 4874875"/>
              <a:gd name="connsiteY77" fmla="*/ 1806762 h 2759262"/>
              <a:gd name="connsiteX78" fmla="*/ 4654742 w 4874875"/>
              <a:gd name="connsiteY78" fmla="*/ 1832162 h 2759262"/>
              <a:gd name="connsiteX79" fmla="*/ 4502342 w 4874875"/>
              <a:gd name="connsiteY79" fmla="*/ 1857562 h 2759262"/>
              <a:gd name="connsiteX80" fmla="*/ 4286442 w 4874875"/>
              <a:gd name="connsiteY80" fmla="*/ 1895662 h 2759262"/>
              <a:gd name="connsiteX81" fmla="*/ 4235642 w 4874875"/>
              <a:gd name="connsiteY81" fmla="*/ 1908362 h 2759262"/>
              <a:gd name="connsiteX82" fmla="*/ 3435542 w 4874875"/>
              <a:gd name="connsiteY82" fmla="*/ 1921062 h 2759262"/>
              <a:gd name="connsiteX83" fmla="*/ 2800542 w 4874875"/>
              <a:gd name="connsiteY83" fmla="*/ 1933762 h 2759262"/>
              <a:gd name="connsiteX84" fmla="*/ 2025842 w 4874875"/>
              <a:gd name="connsiteY84" fmla="*/ 1959162 h 2759262"/>
              <a:gd name="connsiteX85" fmla="*/ 1136842 w 4874875"/>
              <a:gd name="connsiteY85" fmla="*/ 1971862 h 2759262"/>
              <a:gd name="connsiteX86" fmla="*/ 1086042 w 4874875"/>
              <a:gd name="connsiteY86" fmla="*/ 1984562 h 2759262"/>
              <a:gd name="connsiteX87" fmla="*/ 895542 w 4874875"/>
              <a:gd name="connsiteY87" fmla="*/ 2009962 h 2759262"/>
              <a:gd name="connsiteX88" fmla="*/ 857442 w 4874875"/>
              <a:gd name="connsiteY88" fmla="*/ 2022662 h 2759262"/>
              <a:gd name="connsiteX89" fmla="*/ 730442 w 4874875"/>
              <a:gd name="connsiteY89" fmla="*/ 2048062 h 2759262"/>
              <a:gd name="connsiteX90" fmla="*/ 578042 w 4874875"/>
              <a:gd name="connsiteY90" fmla="*/ 2086162 h 2759262"/>
              <a:gd name="connsiteX91" fmla="*/ 514542 w 4874875"/>
              <a:gd name="connsiteY91" fmla="*/ 2111562 h 2759262"/>
              <a:gd name="connsiteX92" fmla="*/ 451042 w 4874875"/>
              <a:gd name="connsiteY92" fmla="*/ 2124262 h 2759262"/>
              <a:gd name="connsiteX93" fmla="*/ 400242 w 4874875"/>
              <a:gd name="connsiteY93" fmla="*/ 2149662 h 2759262"/>
              <a:gd name="connsiteX94" fmla="*/ 362142 w 4874875"/>
              <a:gd name="connsiteY94" fmla="*/ 2162362 h 2759262"/>
              <a:gd name="connsiteX95" fmla="*/ 285942 w 4874875"/>
              <a:gd name="connsiteY95" fmla="*/ 2213162 h 2759262"/>
              <a:gd name="connsiteX96" fmla="*/ 247842 w 4874875"/>
              <a:gd name="connsiteY96" fmla="*/ 2238562 h 2759262"/>
              <a:gd name="connsiteX97" fmla="*/ 209742 w 4874875"/>
              <a:gd name="connsiteY97" fmla="*/ 2251262 h 2759262"/>
              <a:gd name="connsiteX98" fmla="*/ 70042 w 4874875"/>
              <a:gd name="connsiteY98" fmla="*/ 2327462 h 2759262"/>
              <a:gd name="connsiteX99" fmla="*/ 57342 w 4874875"/>
              <a:gd name="connsiteY99" fmla="*/ 2365562 h 2759262"/>
              <a:gd name="connsiteX100" fmla="*/ 44642 w 4874875"/>
              <a:gd name="connsiteY100" fmla="*/ 2429062 h 2759262"/>
              <a:gd name="connsiteX101" fmla="*/ 412942 w 4874875"/>
              <a:gd name="connsiteY101" fmla="*/ 2416362 h 2759262"/>
              <a:gd name="connsiteX102" fmla="*/ 463742 w 4874875"/>
              <a:gd name="connsiteY102" fmla="*/ 2403662 h 2759262"/>
              <a:gd name="connsiteX103" fmla="*/ 616142 w 4874875"/>
              <a:gd name="connsiteY103" fmla="*/ 2390962 h 2759262"/>
              <a:gd name="connsiteX104" fmla="*/ 1949642 w 4874875"/>
              <a:gd name="connsiteY104" fmla="*/ 2378262 h 2759262"/>
              <a:gd name="connsiteX105" fmla="*/ 2089342 w 4874875"/>
              <a:gd name="connsiteY105" fmla="*/ 2390962 h 2759262"/>
              <a:gd name="connsiteX106" fmla="*/ 2825942 w 4874875"/>
              <a:gd name="connsiteY106" fmla="*/ 2429062 h 2759262"/>
              <a:gd name="connsiteX107" fmla="*/ 2952942 w 4874875"/>
              <a:gd name="connsiteY107" fmla="*/ 2441762 h 2759262"/>
              <a:gd name="connsiteX108" fmla="*/ 3016442 w 4874875"/>
              <a:gd name="connsiteY108" fmla="*/ 2454462 h 2759262"/>
              <a:gd name="connsiteX109" fmla="*/ 3397442 w 4874875"/>
              <a:gd name="connsiteY109" fmla="*/ 2467162 h 2759262"/>
              <a:gd name="connsiteX110" fmla="*/ 3626042 w 4874875"/>
              <a:gd name="connsiteY110" fmla="*/ 2492562 h 2759262"/>
              <a:gd name="connsiteX111" fmla="*/ 3727642 w 4874875"/>
              <a:gd name="connsiteY111" fmla="*/ 2517962 h 2759262"/>
              <a:gd name="connsiteX112" fmla="*/ 3854642 w 4874875"/>
              <a:gd name="connsiteY112" fmla="*/ 2530662 h 2759262"/>
              <a:gd name="connsiteX113" fmla="*/ 3918142 w 4874875"/>
              <a:gd name="connsiteY113" fmla="*/ 2543362 h 2759262"/>
              <a:gd name="connsiteX114" fmla="*/ 3994342 w 4874875"/>
              <a:gd name="connsiteY114" fmla="*/ 2556062 h 2759262"/>
              <a:gd name="connsiteX115" fmla="*/ 4121342 w 4874875"/>
              <a:gd name="connsiteY115" fmla="*/ 2581462 h 2759262"/>
              <a:gd name="connsiteX116" fmla="*/ 4400742 w 4874875"/>
              <a:gd name="connsiteY116" fmla="*/ 2594162 h 2759262"/>
              <a:gd name="connsiteX117" fmla="*/ 4476942 w 4874875"/>
              <a:gd name="connsiteY117" fmla="*/ 2606862 h 2759262"/>
              <a:gd name="connsiteX118" fmla="*/ 4565842 w 4874875"/>
              <a:gd name="connsiteY118" fmla="*/ 2619562 h 2759262"/>
              <a:gd name="connsiteX119" fmla="*/ 4667442 w 4874875"/>
              <a:gd name="connsiteY119" fmla="*/ 2644962 h 2759262"/>
              <a:gd name="connsiteX120" fmla="*/ 4781742 w 4874875"/>
              <a:gd name="connsiteY120" fmla="*/ 2657662 h 2759262"/>
              <a:gd name="connsiteX121" fmla="*/ 4819842 w 4874875"/>
              <a:gd name="connsiteY121" fmla="*/ 2670362 h 2759262"/>
              <a:gd name="connsiteX122" fmla="*/ 4870642 w 4874875"/>
              <a:gd name="connsiteY122" fmla="*/ 2683062 h 2759262"/>
              <a:gd name="connsiteX123" fmla="*/ 4807142 w 4874875"/>
              <a:gd name="connsiteY123" fmla="*/ 2721162 h 2759262"/>
              <a:gd name="connsiteX124" fmla="*/ 4743642 w 4874875"/>
              <a:gd name="connsiteY124" fmla="*/ 2733862 h 2759262"/>
              <a:gd name="connsiteX125" fmla="*/ 4464242 w 4874875"/>
              <a:gd name="connsiteY125" fmla="*/ 2759262 h 2759262"/>
              <a:gd name="connsiteX126" fmla="*/ 3232342 w 4874875"/>
              <a:gd name="connsiteY126" fmla="*/ 2733862 h 2759262"/>
              <a:gd name="connsiteX127" fmla="*/ 3194242 w 4874875"/>
              <a:gd name="connsiteY127" fmla="*/ 2721162 h 2759262"/>
              <a:gd name="connsiteX128" fmla="*/ 2622742 w 4874875"/>
              <a:gd name="connsiteY128" fmla="*/ 2695762 h 2759262"/>
              <a:gd name="connsiteX129" fmla="*/ 285942 w 4874875"/>
              <a:gd name="connsiteY129" fmla="*/ 2683062 h 275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4874875" h="2759262">
                <a:moveTo>
                  <a:pt x="298642" y="3362"/>
                </a:moveTo>
                <a:cubicBezTo>
                  <a:pt x="501842" y="11829"/>
                  <a:pt x="706910" y="0"/>
                  <a:pt x="908242" y="28762"/>
                </a:cubicBezTo>
                <a:cubicBezTo>
                  <a:pt x="943599" y="33813"/>
                  <a:pt x="1067010" y="51974"/>
                  <a:pt x="1098742" y="54162"/>
                </a:cubicBezTo>
                <a:cubicBezTo>
                  <a:pt x="1187532" y="60285"/>
                  <a:pt x="1276542" y="62629"/>
                  <a:pt x="1365442" y="66862"/>
                </a:cubicBezTo>
                <a:cubicBezTo>
                  <a:pt x="1526684" y="93736"/>
                  <a:pt x="1360918" y="68677"/>
                  <a:pt x="1632142" y="92262"/>
                </a:cubicBezTo>
                <a:cubicBezTo>
                  <a:pt x="1666144" y="95219"/>
                  <a:pt x="1699875" y="100729"/>
                  <a:pt x="1733742" y="104962"/>
                </a:cubicBezTo>
                <a:cubicBezTo>
                  <a:pt x="1797059" y="126068"/>
                  <a:pt x="1803161" y="130266"/>
                  <a:pt x="1860742" y="143062"/>
                </a:cubicBezTo>
                <a:cubicBezTo>
                  <a:pt x="1979202" y="169386"/>
                  <a:pt x="1867362" y="141957"/>
                  <a:pt x="2013142" y="168462"/>
                </a:cubicBezTo>
                <a:cubicBezTo>
                  <a:pt x="2030315" y="171584"/>
                  <a:pt x="2047259" y="176029"/>
                  <a:pt x="2063942" y="181162"/>
                </a:cubicBezTo>
                <a:cubicBezTo>
                  <a:pt x="2102327" y="192973"/>
                  <a:pt x="2138628" y="212660"/>
                  <a:pt x="2178242" y="219262"/>
                </a:cubicBezTo>
                <a:cubicBezTo>
                  <a:pt x="2229042" y="227729"/>
                  <a:pt x="2280141" y="234562"/>
                  <a:pt x="2330642" y="244662"/>
                </a:cubicBezTo>
                <a:cubicBezTo>
                  <a:pt x="2343769" y="247287"/>
                  <a:pt x="2355571" y="254967"/>
                  <a:pt x="2368742" y="257362"/>
                </a:cubicBezTo>
                <a:cubicBezTo>
                  <a:pt x="2402322" y="263467"/>
                  <a:pt x="2436609" y="264872"/>
                  <a:pt x="2470342" y="270062"/>
                </a:cubicBezTo>
                <a:cubicBezTo>
                  <a:pt x="2491677" y="273344"/>
                  <a:pt x="2512604" y="278901"/>
                  <a:pt x="2533842" y="282762"/>
                </a:cubicBezTo>
                <a:cubicBezTo>
                  <a:pt x="2559177" y="287368"/>
                  <a:pt x="2584707" y="290856"/>
                  <a:pt x="2610042" y="295462"/>
                </a:cubicBezTo>
                <a:cubicBezTo>
                  <a:pt x="2631280" y="299323"/>
                  <a:pt x="2652304" y="304301"/>
                  <a:pt x="2673542" y="308162"/>
                </a:cubicBezTo>
                <a:cubicBezTo>
                  <a:pt x="2698877" y="312768"/>
                  <a:pt x="2724492" y="315812"/>
                  <a:pt x="2749742" y="320862"/>
                </a:cubicBezTo>
                <a:cubicBezTo>
                  <a:pt x="2766858" y="324285"/>
                  <a:pt x="2783503" y="329776"/>
                  <a:pt x="2800542" y="333562"/>
                </a:cubicBezTo>
                <a:cubicBezTo>
                  <a:pt x="2821614" y="338245"/>
                  <a:pt x="2843101" y="341027"/>
                  <a:pt x="2864042" y="346262"/>
                </a:cubicBezTo>
                <a:cubicBezTo>
                  <a:pt x="2877029" y="349509"/>
                  <a:pt x="2889015" y="356337"/>
                  <a:pt x="2902142" y="358962"/>
                </a:cubicBezTo>
                <a:cubicBezTo>
                  <a:pt x="2964545" y="371443"/>
                  <a:pt x="3160323" y="400396"/>
                  <a:pt x="3219642" y="409762"/>
                </a:cubicBezTo>
                <a:cubicBezTo>
                  <a:pt x="3245077" y="413778"/>
                  <a:pt x="3270860" y="416217"/>
                  <a:pt x="3295842" y="422462"/>
                </a:cubicBezTo>
                <a:lnTo>
                  <a:pt x="3346642" y="435162"/>
                </a:lnTo>
                <a:cubicBezTo>
                  <a:pt x="3384672" y="443938"/>
                  <a:pt x="3423078" y="451096"/>
                  <a:pt x="3460942" y="460562"/>
                </a:cubicBezTo>
                <a:cubicBezTo>
                  <a:pt x="3490841" y="468037"/>
                  <a:pt x="3519492" y="480606"/>
                  <a:pt x="3549842" y="485962"/>
                </a:cubicBezTo>
                <a:cubicBezTo>
                  <a:pt x="3720440" y="516067"/>
                  <a:pt x="3634474" y="477015"/>
                  <a:pt x="3803842" y="524062"/>
                </a:cubicBezTo>
                <a:cubicBezTo>
                  <a:pt x="3838692" y="533743"/>
                  <a:pt x="3870463" y="552957"/>
                  <a:pt x="3905442" y="562162"/>
                </a:cubicBezTo>
                <a:cubicBezTo>
                  <a:pt x="3981068" y="582064"/>
                  <a:pt x="4138189" y="598551"/>
                  <a:pt x="4210242" y="612962"/>
                </a:cubicBezTo>
                <a:cubicBezTo>
                  <a:pt x="4240463" y="619006"/>
                  <a:pt x="4269007" y="631904"/>
                  <a:pt x="4299142" y="638362"/>
                </a:cubicBezTo>
                <a:cubicBezTo>
                  <a:pt x="4328412" y="644634"/>
                  <a:pt x="4358456" y="646510"/>
                  <a:pt x="4388042" y="651062"/>
                </a:cubicBezTo>
                <a:cubicBezTo>
                  <a:pt x="4417481" y="655591"/>
                  <a:pt x="4496039" y="668536"/>
                  <a:pt x="4527742" y="676462"/>
                </a:cubicBezTo>
                <a:cubicBezTo>
                  <a:pt x="4615395" y="698375"/>
                  <a:pt x="4506200" y="686710"/>
                  <a:pt x="4654742" y="714562"/>
                </a:cubicBezTo>
                <a:cubicBezTo>
                  <a:pt x="4692420" y="721627"/>
                  <a:pt x="4730942" y="723029"/>
                  <a:pt x="4769042" y="727262"/>
                </a:cubicBezTo>
                <a:cubicBezTo>
                  <a:pt x="4813674" y="738420"/>
                  <a:pt x="4866187" y="737585"/>
                  <a:pt x="4769042" y="778062"/>
                </a:cubicBezTo>
                <a:cubicBezTo>
                  <a:pt x="4736818" y="791489"/>
                  <a:pt x="4701008" y="793872"/>
                  <a:pt x="4667442" y="803462"/>
                </a:cubicBezTo>
                <a:cubicBezTo>
                  <a:pt x="4513574" y="847424"/>
                  <a:pt x="4673725" y="821988"/>
                  <a:pt x="4438842" y="841562"/>
                </a:cubicBezTo>
                <a:cubicBezTo>
                  <a:pt x="3713132" y="986704"/>
                  <a:pt x="3068233" y="882158"/>
                  <a:pt x="2241742" y="892362"/>
                </a:cubicBezTo>
                <a:cubicBezTo>
                  <a:pt x="2135909" y="896595"/>
                  <a:pt x="2029891" y="897516"/>
                  <a:pt x="1924242" y="905062"/>
                </a:cubicBezTo>
                <a:cubicBezTo>
                  <a:pt x="1910889" y="906016"/>
                  <a:pt x="1899129" y="914515"/>
                  <a:pt x="1886142" y="917762"/>
                </a:cubicBezTo>
                <a:cubicBezTo>
                  <a:pt x="1793692" y="940874"/>
                  <a:pt x="1848348" y="920516"/>
                  <a:pt x="1746442" y="943162"/>
                </a:cubicBezTo>
                <a:cubicBezTo>
                  <a:pt x="1733374" y="946066"/>
                  <a:pt x="1721329" y="952615"/>
                  <a:pt x="1708342" y="955862"/>
                </a:cubicBezTo>
                <a:cubicBezTo>
                  <a:pt x="1616945" y="978711"/>
                  <a:pt x="1649082" y="961505"/>
                  <a:pt x="1530542" y="981262"/>
                </a:cubicBezTo>
                <a:cubicBezTo>
                  <a:pt x="1227099" y="1031836"/>
                  <a:pt x="1604053" y="985794"/>
                  <a:pt x="1301942" y="1019362"/>
                </a:cubicBezTo>
                <a:cubicBezTo>
                  <a:pt x="1268075" y="1027829"/>
                  <a:pt x="1234573" y="1037916"/>
                  <a:pt x="1200342" y="1044762"/>
                </a:cubicBezTo>
                <a:cubicBezTo>
                  <a:pt x="1179175" y="1048995"/>
                  <a:pt x="1157783" y="1052227"/>
                  <a:pt x="1136842" y="1057462"/>
                </a:cubicBezTo>
                <a:cubicBezTo>
                  <a:pt x="1123855" y="1060709"/>
                  <a:pt x="1111657" y="1066640"/>
                  <a:pt x="1098742" y="1070162"/>
                </a:cubicBezTo>
                <a:cubicBezTo>
                  <a:pt x="1065063" y="1079347"/>
                  <a:pt x="1030260" y="1084523"/>
                  <a:pt x="997142" y="1095562"/>
                </a:cubicBezTo>
                <a:cubicBezTo>
                  <a:pt x="971742" y="1104029"/>
                  <a:pt x="947030" y="1114942"/>
                  <a:pt x="920942" y="1120962"/>
                </a:cubicBezTo>
                <a:cubicBezTo>
                  <a:pt x="891774" y="1127693"/>
                  <a:pt x="861675" y="1129429"/>
                  <a:pt x="832042" y="1133662"/>
                </a:cubicBezTo>
                <a:cubicBezTo>
                  <a:pt x="806642" y="1142129"/>
                  <a:pt x="782409" y="1155741"/>
                  <a:pt x="755842" y="1159062"/>
                </a:cubicBezTo>
                <a:cubicBezTo>
                  <a:pt x="731118" y="1162153"/>
                  <a:pt x="594553" y="1178620"/>
                  <a:pt x="565342" y="1184462"/>
                </a:cubicBezTo>
                <a:cubicBezTo>
                  <a:pt x="531111" y="1191308"/>
                  <a:pt x="497757" y="1202012"/>
                  <a:pt x="463742" y="1209862"/>
                </a:cubicBezTo>
                <a:cubicBezTo>
                  <a:pt x="411374" y="1221947"/>
                  <a:pt x="398342" y="1220592"/>
                  <a:pt x="349442" y="1235262"/>
                </a:cubicBezTo>
                <a:cubicBezTo>
                  <a:pt x="323797" y="1242955"/>
                  <a:pt x="298642" y="1252195"/>
                  <a:pt x="273242" y="1260662"/>
                </a:cubicBezTo>
                <a:cubicBezTo>
                  <a:pt x="260542" y="1264895"/>
                  <a:pt x="248129" y="1270115"/>
                  <a:pt x="235142" y="1273362"/>
                </a:cubicBezTo>
                <a:lnTo>
                  <a:pt x="184342" y="1286062"/>
                </a:lnTo>
                <a:cubicBezTo>
                  <a:pt x="171642" y="1294529"/>
                  <a:pt x="160271" y="1305449"/>
                  <a:pt x="146242" y="1311462"/>
                </a:cubicBezTo>
                <a:cubicBezTo>
                  <a:pt x="130199" y="1318338"/>
                  <a:pt x="84538" y="1310532"/>
                  <a:pt x="95442" y="1324162"/>
                </a:cubicBezTo>
                <a:cubicBezTo>
                  <a:pt x="145490" y="1386722"/>
                  <a:pt x="325736" y="1393347"/>
                  <a:pt x="374842" y="1400362"/>
                </a:cubicBezTo>
                <a:cubicBezTo>
                  <a:pt x="404475" y="1404595"/>
                  <a:pt x="434521" y="1406568"/>
                  <a:pt x="463742" y="1413062"/>
                </a:cubicBezTo>
                <a:cubicBezTo>
                  <a:pt x="501842" y="1421529"/>
                  <a:pt x="539370" y="1433189"/>
                  <a:pt x="578042" y="1438462"/>
                </a:cubicBezTo>
                <a:cubicBezTo>
                  <a:pt x="632732" y="1445920"/>
                  <a:pt x="687958" y="1450012"/>
                  <a:pt x="743142" y="1451162"/>
                </a:cubicBezTo>
                <a:lnTo>
                  <a:pt x="1797242" y="1463862"/>
                </a:lnTo>
                <a:cubicBezTo>
                  <a:pt x="2079201" y="1526520"/>
                  <a:pt x="1700517" y="1448425"/>
                  <a:pt x="2102042" y="1501962"/>
                </a:cubicBezTo>
                <a:lnTo>
                  <a:pt x="2470342" y="1552762"/>
                </a:lnTo>
                <a:cubicBezTo>
                  <a:pt x="2863955" y="1618364"/>
                  <a:pt x="2468935" y="1556476"/>
                  <a:pt x="3499042" y="1578162"/>
                </a:cubicBezTo>
                <a:cubicBezTo>
                  <a:pt x="3583796" y="1579946"/>
                  <a:pt x="3668457" y="1585223"/>
                  <a:pt x="3753042" y="1590862"/>
                </a:cubicBezTo>
                <a:cubicBezTo>
                  <a:pt x="3795492" y="1593692"/>
                  <a:pt x="3837534" y="1601791"/>
                  <a:pt x="3880042" y="1603562"/>
                </a:cubicBezTo>
                <a:cubicBezTo>
                  <a:pt x="4040825" y="1610261"/>
                  <a:pt x="4201775" y="1612029"/>
                  <a:pt x="4362642" y="1616262"/>
                </a:cubicBezTo>
                <a:cubicBezTo>
                  <a:pt x="4392275" y="1620495"/>
                  <a:pt x="4422870" y="1620360"/>
                  <a:pt x="4451542" y="1628962"/>
                </a:cubicBezTo>
                <a:cubicBezTo>
                  <a:pt x="4466162" y="1633348"/>
                  <a:pt x="4475694" y="1648163"/>
                  <a:pt x="4489642" y="1654362"/>
                </a:cubicBezTo>
                <a:cubicBezTo>
                  <a:pt x="4514108" y="1665236"/>
                  <a:pt x="4540442" y="1671295"/>
                  <a:pt x="4565842" y="1679762"/>
                </a:cubicBezTo>
                <a:cubicBezTo>
                  <a:pt x="4578542" y="1683995"/>
                  <a:pt x="4590690" y="1690569"/>
                  <a:pt x="4603942" y="1692462"/>
                </a:cubicBezTo>
                <a:lnTo>
                  <a:pt x="4692842" y="1705162"/>
                </a:lnTo>
                <a:cubicBezTo>
                  <a:pt x="4705542" y="1709395"/>
                  <a:pt x="4717874" y="1714958"/>
                  <a:pt x="4730942" y="1717862"/>
                </a:cubicBezTo>
                <a:cubicBezTo>
                  <a:pt x="4756079" y="1723448"/>
                  <a:pt x="4788934" y="1712354"/>
                  <a:pt x="4807142" y="1730562"/>
                </a:cubicBezTo>
                <a:cubicBezTo>
                  <a:pt x="4817935" y="1741355"/>
                  <a:pt x="4792535" y="1757869"/>
                  <a:pt x="4781742" y="1768662"/>
                </a:cubicBezTo>
                <a:cubicBezTo>
                  <a:pt x="4752507" y="1797897"/>
                  <a:pt x="4731705" y="1797046"/>
                  <a:pt x="4692842" y="1806762"/>
                </a:cubicBezTo>
                <a:cubicBezTo>
                  <a:pt x="4680142" y="1815229"/>
                  <a:pt x="4669490" y="1828229"/>
                  <a:pt x="4654742" y="1832162"/>
                </a:cubicBezTo>
                <a:cubicBezTo>
                  <a:pt x="4604980" y="1845432"/>
                  <a:pt x="4502342" y="1857562"/>
                  <a:pt x="4502342" y="1857562"/>
                </a:cubicBezTo>
                <a:cubicBezTo>
                  <a:pt x="4379646" y="1906640"/>
                  <a:pt x="4488094" y="1870456"/>
                  <a:pt x="4286442" y="1895662"/>
                </a:cubicBezTo>
                <a:cubicBezTo>
                  <a:pt x="4269122" y="1897827"/>
                  <a:pt x="4253089" y="1907841"/>
                  <a:pt x="4235642" y="1908362"/>
                </a:cubicBezTo>
                <a:cubicBezTo>
                  <a:pt x="3969027" y="1916321"/>
                  <a:pt x="3702234" y="1916342"/>
                  <a:pt x="3435542" y="1921062"/>
                </a:cubicBezTo>
                <a:lnTo>
                  <a:pt x="2800542" y="1933762"/>
                </a:lnTo>
                <a:lnTo>
                  <a:pt x="2025842" y="1959162"/>
                </a:lnTo>
                <a:lnTo>
                  <a:pt x="1136842" y="1971862"/>
                </a:lnTo>
                <a:cubicBezTo>
                  <a:pt x="1119909" y="1976095"/>
                  <a:pt x="1103294" y="1981908"/>
                  <a:pt x="1086042" y="1984562"/>
                </a:cubicBezTo>
                <a:cubicBezTo>
                  <a:pt x="996622" y="1998319"/>
                  <a:pt x="975651" y="1992160"/>
                  <a:pt x="895542" y="2009962"/>
                </a:cubicBezTo>
                <a:cubicBezTo>
                  <a:pt x="882474" y="2012866"/>
                  <a:pt x="870510" y="2019758"/>
                  <a:pt x="857442" y="2022662"/>
                </a:cubicBezTo>
                <a:cubicBezTo>
                  <a:pt x="769170" y="2042278"/>
                  <a:pt x="802736" y="2026374"/>
                  <a:pt x="730442" y="2048062"/>
                </a:cubicBezTo>
                <a:cubicBezTo>
                  <a:pt x="604656" y="2085798"/>
                  <a:pt x="704847" y="2065028"/>
                  <a:pt x="578042" y="2086162"/>
                </a:cubicBezTo>
                <a:cubicBezTo>
                  <a:pt x="556875" y="2094629"/>
                  <a:pt x="536378" y="2105011"/>
                  <a:pt x="514542" y="2111562"/>
                </a:cubicBezTo>
                <a:cubicBezTo>
                  <a:pt x="493867" y="2117765"/>
                  <a:pt x="471520" y="2117436"/>
                  <a:pt x="451042" y="2124262"/>
                </a:cubicBezTo>
                <a:cubicBezTo>
                  <a:pt x="433081" y="2130249"/>
                  <a:pt x="417643" y="2142204"/>
                  <a:pt x="400242" y="2149662"/>
                </a:cubicBezTo>
                <a:cubicBezTo>
                  <a:pt x="387937" y="2154935"/>
                  <a:pt x="373844" y="2155861"/>
                  <a:pt x="362142" y="2162362"/>
                </a:cubicBezTo>
                <a:cubicBezTo>
                  <a:pt x="335457" y="2177187"/>
                  <a:pt x="311342" y="2196229"/>
                  <a:pt x="285942" y="2213162"/>
                </a:cubicBezTo>
                <a:cubicBezTo>
                  <a:pt x="273242" y="2221629"/>
                  <a:pt x="262322" y="2233735"/>
                  <a:pt x="247842" y="2238562"/>
                </a:cubicBezTo>
                <a:cubicBezTo>
                  <a:pt x="235142" y="2242795"/>
                  <a:pt x="221929" y="2245722"/>
                  <a:pt x="209742" y="2251262"/>
                </a:cubicBezTo>
                <a:cubicBezTo>
                  <a:pt x="119187" y="2292423"/>
                  <a:pt x="129691" y="2287696"/>
                  <a:pt x="70042" y="2327462"/>
                </a:cubicBezTo>
                <a:cubicBezTo>
                  <a:pt x="65809" y="2340162"/>
                  <a:pt x="65705" y="2355109"/>
                  <a:pt x="57342" y="2365562"/>
                </a:cubicBezTo>
                <a:cubicBezTo>
                  <a:pt x="17318" y="2415592"/>
                  <a:pt x="0" y="2362098"/>
                  <a:pt x="44642" y="2429062"/>
                </a:cubicBezTo>
                <a:cubicBezTo>
                  <a:pt x="167409" y="2424829"/>
                  <a:pt x="290327" y="2423793"/>
                  <a:pt x="412942" y="2416362"/>
                </a:cubicBezTo>
                <a:cubicBezTo>
                  <a:pt x="430365" y="2415306"/>
                  <a:pt x="446422" y="2405827"/>
                  <a:pt x="463742" y="2403662"/>
                </a:cubicBezTo>
                <a:cubicBezTo>
                  <a:pt x="514324" y="2397339"/>
                  <a:pt x="565342" y="2395195"/>
                  <a:pt x="616142" y="2390962"/>
                </a:cubicBezTo>
                <a:cubicBezTo>
                  <a:pt x="1112844" y="2266787"/>
                  <a:pt x="721564" y="2355520"/>
                  <a:pt x="1949642" y="2378262"/>
                </a:cubicBezTo>
                <a:cubicBezTo>
                  <a:pt x="1996393" y="2379128"/>
                  <a:pt x="2042662" y="2388256"/>
                  <a:pt x="2089342" y="2390962"/>
                </a:cubicBezTo>
                <a:cubicBezTo>
                  <a:pt x="2334791" y="2405191"/>
                  <a:pt x="2581301" y="2404598"/>
                  <a:pt x="2825942" y="2429062"/>
                </a:cubicBezTo>
                <a:cubicBezTo>
                  <a:pt x="2868275" y="2433295"/>
                  <a:pt x="2910771" y="2436139"/>
                  <a:pt x="2952942" y="2441762"/>
                </a:cubicBezTo>
                <a:cubicBezTo>
                  <a:pt x="2974338" y="2444615"/>
                  <a:pt x="2994891" y="2453231"/>
                  <a:pt x="3016442" y="2454462"/>
                </a:cubicBezTo>
                <a:cubicBezTo>
                  <a:pt x="3143306" y="2461711"/>
                  <a:pt x="3270442" y="2462929"/>
                  <a:pt x="3397442" y="2467162"/>
                </a:cubicBezTo>
                <a:cubicBezTo>
                  <a:pt x="3473642" y="2475629"/>
                  <a:pt x="3551662" y="2473967"/>
                  <a:pt x="3626042" y="2492562"/>
                </a:cubicBezTo>
                <a:cubicBezTo>
                  <a:pt x="3659909" y="2501029"/>
                  <a:pt x="3693208" y="2512223"/>
                  <a:pt x="3727642" y="2517962"/>
                </a:cubicBezTo>
                <a:cubicBezTo>
                  <a:pt x="3769608" y="2524956"/>
                  <a:pt x="3812471" y="2525039"/>
                  <a:pt x="3854642" y="2530662"/>
                </a:cubicBezTo>
                <a:cubicBezTo>
                  <a:pt x="3876038" y="2533515"/>
                  <a:pt x="3896904" y="2539501"/>
                  <a:pt x="3918142" y="2543362"/>
                </a:cubicBezTo>
                <a:cubicBezTo>
                  <a:pt x="3943477" y="2547968"/>
                  <a:pt x="3969092" y="2551012"/>
                  <a:pt x="3994342" y="2556062"/>
                </a:cubicBezTo>
                <a:cubicBezTo>
                  <a:pt x="4052689" y="2567731"/>
                  <a:pt x="4053645" y="2576627"/>
                  <a:pt x="4121342" y="2581462"/>
                </a:cubicBezTo>
                <a:cubicBezTo>
                  <a:pt x="4214335" y="2588104"/>
                  <a:pt x="4307609" y="2589929"/>
                  <a:pt x="4400742" y="2594162"/>
                </a:cubicBezTo>
                <a:lnTo>
                  <a:pt x="4476942" y="2606862"/>
                </a:lnTo>
                <a:cubicBezTo>
                  <a:pt x="4506528" y="2611414"/>
                  <a:pt x="4536489" y="2613691"/>
                  <a:pt x="4565842" y="2619562"/>
                </a:cubicBezTo>
                <a:cubicBezTo>
                  <a:pt x="4713580" y="2649110"/>
                  <a:pt x="4447048" y="2613477"/>
                  <a:pt x="4667442" y="2644962"/>
                </a:cubicBezTo>
                <a:cubicBezTo>
                  <a:pt x="4705391" y="2650383"/>
                  <a:pt x="4743642" y="2653429"/>
                  <a:pt x="4781742" y="2657662"/>
                </a:cubicBezTo>
                <a:cubicBezTo>
                  <a:pt x="4794442" y="2661895"/>
                  <a:pt x="4806970" y="2666684"/>
                  <a:pt x="4819842" y="2670362"/>
                </a:cubicBezTo>
                <a:cubicBezTo>
                  <a:pt x="4836625" y="2675157"/>
                  <a:pt x="4874875" y="2666129"/>
                  <a:pt x="4870642" y="2683062"/>
                </a:cubicBezTo>
                <a:cubicBezTo>
                  <a:pt x="4864655" y="2707009"/>
                  <a:pt x="4830061" y="2711994"/>
                  <a:pt x="4807142" y="2721162"/>
                </a:cubicBezTo>
                <a:cubicBezTo>
                  <a:pt x="4787100" y="2729179"/>
                  <a:pt x="4764880" y="2730001"/>
                  <a:pt x="4743642" y="2733862"/>
                </a:cubicBezTo>
                <a:cubicBezTo>
                  <a:pt x="4618677" y="2756583"/>
                  <a:pt x="4645237" y="2747950"/>
                  <a:pt x="4464242" y="2759262"/>
                </a:cubicBezTo>
                <a:cubicBezTo>
                  <a:pt x="4379122" y="2758010"/>
                  <a:pt x="3503801" y="2750828"/>
                  <a:pt x="3232342" y="2733862"/>
                </a:cubicBezTo>
                <a:cubicBezTo>
                  <a:pt x="3218981" y="2733027"/>
                  <a:pt x="3207537" y="2722726"/>
                  <a:pt x="3194242" y="2721162"/>
                </a:cubicBezTo>
                <a:cubicBezTo>
                  <a:pt x="3060467" y="2705424"/>
                  <a:pt x="2689129" y="2696419"/>
                  <a:pt x="2622742" y="2695762"/>
                </a:cubicBezTo>
                <a:lnTo>
                  <a:pt x="285942" y="2683062"/>
                </a:lnTo>
              </a:path>
            </a:pathLst>
          </a:cu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8" name="Image 17" descr="Sans titre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44624"/>
            <a:ext cx="1080119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18457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chemeClr val="tx1">
                    <a:lumMod val="50000"/>
                  </a:schemeClr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Chess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programs:</a:t>
            </a:r>
            <a:r>
              <a:rPr kumimoji="0" lang="fr-BE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</a:t>
            </a:r>
            <a:r>
              <a:rPr kumimoji="0" lang="fr-BE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are </a:t>
            </a:r>
            <a:r>
              <a:rPr kumimoji="0" lang="fr-BE" sz="28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they</a:t>
            </a:r>
            <a:r>
              <a:rPr kumimoji="0" lang="fr-BE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A bit of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history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…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Example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cryptosystem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dirty="0" err="1" smtClean="0">
                <a:solidFill>
                  <a:schemeClr val="tx2"/>
                </a:solidFill>
              </a:rPr>
              <a:t>Deep</a:t>
            </a:r>
            <a:r>
              <a:rPr lang="fr-BE" sz="2800" dirty="0" smtClean="0">
                <a:solidFill>
                  <a:schemeClr val="tx2"/>
                </a:solidFill>
              </a:rPr>
              <a:t> </a:t>
            </a:r>
            <a:r>
              <a:rPr lang="fr-BE" sz="2800" dirty="0" err="1" smtClean="0">
                <a:solidFill>
                  <a:schemeClr val="tx2"/>
                </a:solidFill>
              </a:rPr>
              <a:t>Thought</a:t>
            </a:r>
            <a:endParaRPr lang="fr-BE" sz="2800" dirty="0" smtClean="0">
              <a:solidFill>
                <a:schemeClr val="tx2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Deep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tx2"/>
                </a:solidFill>
              </a:rPr>
              <a:t>Why</a:t>
            </a:r>
            <a:r>
              <a:rPr lang="fr-BE" sz="2800" dirty="0" smtClean="0">
                <a:solidFill>
                  <a:schemeClr val="tx2"/>
                </a:solidFill>
              </a:rPr>
              <a:t> </a:t>
            </a:r>
            <a:r>
              <a:rPr lang="fr-BE" sz="2800" dirty="0" err="1" smtClean="0">
                <a:solidFill>
                  <a:schemeClr val="tx2"/>
                </a:solidFill>
              </a:rPr>
              <a:t>this</a:t>
            </a:r>
            <a:r>
              <a:rPr lang="fr-BE" sz="2800" dirty="0" smtClean="0">
                <a:solidFill>
                  <a:schemeClr val="tx2"/>
                </a:solidFill>
              </a:rPr>
              <a:t> </a:t>
            </a:r>
            <a:r>
              <a:rPr lang="fr-BE" sz="2800" dirty="0" err="1" smtClean="0">
                <a:solidFill>
                  <a:schemeClr val="tx2"/>
                </a:solidFill>
              </a:rPr>
              <a:t>name</a:t>
            </a:r>
            <a:r>
              <a:rPr lang="fr-BE" sz="2800" dirty="0" smtClean="0">
                <a:solidFill>
                  <a:schemeClr val="tx2"/>
                </a:solidFill>
              </a:rPr>
              <a:t>?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9" name="ZoneTexte 8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3608" cy="926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6024" y="662853"/>
            <a:ext cx="7772400" cy="965947"/>
          </a:xfrm>
        </p:spPr>
        <p:txBody>
          <a:bodyPr/>
          <a:lstStyle/>
          <a:p>
            <a:r>
              <a:rPr lang="fr-BE" dirty="0" err="1" smtClean="0"/>
              <a:t>Why</a:t>
            </a:r>
            <a:r>
              <a:rPr lang="fr-BE" dirty="0" smtClean="0"/>
              <a:t> </a:t>
            </a:r>
            <a:r>
              <a:rPr lang="fr-BE" dirty="0" err="1" smtClean="0"/>
              <a:t>this</a:t>
            </a:r>
            <a:r>
              <a:rPr lang="fr-BE" dirty="0" smtClean="0"/>
              <a:t> </a:t>
            </a:r>
            <a:r>
              <a:rPr lang="fr-BE" dirty="0" err="1" smtClean="0"/>
              <a:t>name</a:t>
            </a:r>
            <a:r>
              <a:rPr lang="fr-BE" dirty="0" smtClean="0"/>
              <a:t>?</a:t>
            </a:r>
            <a:endParaRPr lang="fr-BE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27651" name="Picture 3" descr="http://cdn2.sbnation.com/imported_assets/142115/hitchhikers_guide_to_galaxy_2005_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864096"/>
            <a:ext cx="4382974" cy="5805264"/>
          </a:xfrm>
          <a:prstGeom prst="rect">
            <a:avLst/>
          </a:prstGeom>
          <a:noFill/>
        </p:spPr>
      </p:pic>
      <p:pic>
        <p:nvPicPr>
          <p:cNvPr id="14" name="Picture 4" descr="http://union.unimelb.edu.au/images/22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3852">
            <a:off x="323835" y="1899303"/>
            <a:ext cx="4104456" cy="3078342"/>
          </a:xfrm>
          <a:prstGeom prst="rect">
            <a:avLst/>
          </a:prstGeom>
          <a:noFill/>
        </p:spPr>
      </p:pic>
      <p:sp>
        <p:nvSpPr>
          <p:cNvPr id="18" name="ZoneTexte 17"/>
          <p:cNvSpPr txBox="1"/>
          <p:nvPr/>
        </p:nvSpPr>
        <p:spPr>
          <a:xfrm>
            <a:off x="179512" y="6309320"/>
            <a:ext cx="1800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Super-computer.</a:t>
            </a:r>
            <a:endParaRPr lang="fr-BE" dirty="0"/>
          </a:p>
        </p:txBody>
      </p:sp>
      <p:cxnSp>
        <p:nvCxnSpPr>
          <p:cNvPr id="19" name="Connecteur droit avec flèche 18"/>
          <p:cNvCxnSpPr/>
          <p:nvPr/>
        </p:nvCxnSpPr>
        <p:spPr>
          <a:xfrm rot="5400000" flipH="1" flipV="1">
            <a:off x="226549" y="5038147"/>
            <a:ext cx="1778134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3089" y="1587230"/>
            <a:ext cx="5637822" cy="521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à coins arrondis 15"/>
          <p:cNvSpPr/>
          <p:nvPr/>
        </p:nvSpPr>
        <p:spPr>
          <a:xfrm>
            <a:off x="1835696" y="1638032"/>
            <a:ext cx="5472608" cy="710848"/>
          </a:xfrm>
          <a:prstGeom prst="wedgeRoundRectCallout">
            <a:avLst>
              <a:gd name="adj1" fmla="val -1190"/>
              <a:gd name="adj2" fmla="val 81607"/>
              <a:gd name="adj3" fmla="val 16667"/>
            </a:avLst>
          </a:prstGeom>
          <a:solidFill>
            <a:srgbClr val="FFFFFF"/>
          </a:solidFill>
          <a:ln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3200" dirty="0" smtClean="0">
                <a:solidFill>
                  <a:schemeClr val="bg2"/>
                </a:solidFill>
                <a:latin typeface="Estrangelo Edessa" pitchFamily="66" charset="0"/>
                <a:cs typeface="Estrangelo Edessa" pitchFamily="66" charset="0"/>
              </a:rPr>
              <a:t>WHITE MICE POWAAAAAAA !!</a:t>
            </a:r>
            <a:endParaRPr lang="fr-BE" sz="3200" dirty="0">
              <a:solidFill>
                <a:schemeClr val="bg2"/>
              </a:solidFill>
              <a:latin typeface="Estrangelo Edessa" pitchFamily="66" charset="0"/>
              <a:cs typeface="Estrangelo Edessa" pitchFamily="66" charset="0"/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043608" cy="926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6024" y="662853"/>
            <a:ext cx="7772400" cy="965947"/>
          </a:xfrm>
        </p:spPr>
        <p:txBody>
          <a:bodyPr/>
          <a:lstStyle/>
          <a:p>
            <a:r>
              <a:rPr lang="fr-BE" dirty="0" err="1" smtClean="0"/>
              <a:t>Why</a:t>
            </a:r>
            <a:r>
              <a:rPr lang="fr-BE" dirty="0" smtClean="0"/>
              <a:t> </a:t>
            </a:r>
            <a:r>
              <a:rPr lang="fr-BE" dirty="0" err="1" smtClean="0"/>
              <a:t>this</a:t>
            </a:r>
            <a:r>
              <a:rPr lang="fr-BE" dirty="0" smtClean="0"/>
              <a:t> </a:t>
            </a:r>
            <a:r>
              <a:rPr lang="fr-BE" dirty="0" err="1" smtClean="0"/>
              <a:t>name</a:t>
            </a:r>
            <a:r>
              <a:rPr lang="fr-BE" dirty="0" smtClean="0"/>
              <a:t>?</a:t>
            </a:r>
            <a:endParaRPr lang="fr-BE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3719175"/>
            <a:ext cx="82677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539552" y="1357025"/>
            <a:ext cx="56886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13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…42 ?</a:t>
            </a:r>
            <a:endParaRPr lang="fr-FR" sz="13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-396552" y="3085217"/>
            <a:ext cx="115212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13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</a:t>
            </a:r>
            <a:endParaRPr lang="fr-FR" sz="13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388424" y="3085217"/>
            <a:ext cx="115212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13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fr-FR" sz="13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3608" cy="926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ZoneTexte 18"/>
          <p:cNvSpPr txBox="1"/>
          <p:nvPr/>
        </p:nvSpPr>
        <p:spPr>
          <a:xfrm>
            <a:off x="395536" y="5373216"/>
            <a:ext cx="835292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 smtClean="0"/>
              <a:t>“</a:t>
            </a:r>
            <a:r>
              <a:rPr lang="en-US" sz="2600" i="1" dirty="0" smtClean="0"/>
              <a:t>I checked it very thoroughly, and that quite definitely is the answer. I think the problem, to be quite honest with you is that you've never actually known </a:t>
            </a:r>
            <a:r>
              <a:rPr lang="en-US" sz="2600" b="1" dirty="0" smtClean="0"/>
              <a:t>what</a:t>
            </a:r>
            <a:r>
              <a:rPr lang="en-US" sz="2600" i="1" dirty="0" smtClean="0"/>
              <a:t> the question was.</a:t>
            </a:r>
            <a:r>
              <a:rPr lang="en-US" sz="2600" dirty="0" smtClean="0"/>
              <a:t>”</a:t>
            </a:r>
            <a:endParaRPr lang="fr-BE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6024" y="662853"/>
            <a:ext cx="7772400" cy="965947"/>
          </a:xfrm>
        </p:spPr>
        <p:txBody>
          <a:bodyPr/>
          <a:lstStyle/>
          <a:p>
            <a:r>
              <a:rPr lang="fr-BE" dirty="0" err="1" smtClean="0"/>
              <a:t>Why</a:t>
            </a:r>
            <a:r>
              <a:rPr lang="fr-BE" dirty="0" smtClean="0"/>
              <a:t> </a:t>
            </a:r>
            <a:r>
              <a:rPr lang="fr-BE" dirty="0" err="1" smtClean="0"/>
              <a:t>this</a:t>
            </a:r>
            <a:r>
              <a:rPr lang="fr-BE" dirty="0" smtClean="0"/>
              <a:t> </a:t>
            </a:r>
            <a:r>
              <a:rPr lang="fr-BE" dirty="0" err="1" smtClean="0"/>
              <a:t>name</a:t>
            </a:r>
            <a:r>
              <a:rPr lang="fr-BE" dirty="0" smtClean="0"/>
              <a:t>?</a:t>
            </a:r>
            <a:endParaRPr lang="fr-BE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05384"/>
            <a:ext cx="4940300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ZoneTexte 19"/>
          <p:cNvSpPr txBox="1"/>
          <p:nvPr/>
        </p:nvSpPr>
        <p:spPr>
          <a:xfrm>
            <a:off x="5220072" y="6228020"/>
            <a:ext cx="240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Super-super-computer.</a:t>
            </a:r>
            <a:endParaRPr lang="fr-BE" dirty="0"/>
          </a:p>
        </p:txBody>
      </p:sp>
      <p:cxnSp>
        <p:nvCxnSpPr>
          <p:cNvPr id="22" name="Connecteur droit avec flèche 21"/>
          <p:cNvCxnSpPr/>
          <p:nvPr/>
        </p:nvCxnSpPr>
        <p:spPr>
          <a:xfrm rot="10800000">
            <a:off x="4499992" y="5733256"/>
            <a:ext cx="720080" cy="5447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3608" cy="926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9" name="Picture 11" descr="http://gizmodo.com/assets/resources/2008/03/earthgoboo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162803"/>
          </a:xfrm>
          <a:prstGeom prst="rect">
            <a:avLst/>
          </a:prstGeom>
          <a:noFill/>
        </p:spPr>
      </p:pic>
      <p:pic>
        <p:nvPicPr>
          <p:cNvPr id="48135" name="Picture 7" descr="http://www.encollowen.com/wp-content/uploads/2009/11/vog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89648" y="116632"/>
            <a:ext cx="5346848" cy="32415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4" name="Rectangle à coins arrondis 23"/>
          <p:cNvSpPr/>
          <p:nvPr/>
        </p:nvSpPr>
        <p:spPr>
          <a:xfrm>
            <a:off x="5148064" y="3645024"/>
            <a:ext cx="3780928" cy="710848"/>
          </a:xfrm>
          <a:prstGeom prst="wedgeRoundRectCallout">
            <a:avLst>
              <a:gd name="adj1" fmla="val 3083"/>
              <a:gd name="adj2" fmla="val -132785"/>
              <a:gd name="adj3" fmla="val 16667"/>
            </a:avLst>
          </a:prstGeom>
          <a:solidFill>
            <a:srgbClr val="FFFFFF"/>
          </a:solidFill>
          <a:ln>
            <a:solidFill>
              <a:srgbClr val="777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3200" dirty="0" smtClean="0">
                <a:solidFill>
                  <a:schemeClr val="bg2"/>
                </a:solidFill>
                <a:latin typeface="Estrangelo Edessa" pitchFamily="66" charset="0"/>
                <a:cs typeface="Estrangelo Edessa" pitchFamily="66" charset="0"/>
              </a:rPr>
              <a:t>Resistance </a:t>
            </a:r>
            <a:r>
              <a:rPr lang="fr-BE" sz="3200" dirty="0" err="1" smtClean="0">
                <a:solidFill>
                  <a:schemeClr val="bg2"/>
                </a:solidFill>
                <a:latin typeface="Estrangelo Edessa" pitchFamily="66" charset="0"/>
                <a:cs typeface="Estrangelo Edessa" pitchFamily="66" charset="0"/>
              </a:rPr>
              <a:t>is</a:t>
            </a:r>
            <a:r>
              <a:rPr lang="fr-BE" sz="3200" dirty="0" smtClean="0">
                <a:solidFill>
                  <a:schemeClr val="bg2"/>
                </a:solidFill>
                <a:latin typeface="Estrangelo Edessa" pitchFamily="66" charset="0"/>
                <a:cs typeface="Estrangelo Edessa" pitchFamily="66" charset="0"/>
              </a:rPr>
              <a:t> </a:t>
            </a:r>
            <a:r>
              <a:rPr lang="fr-BE" sz="3200" dirty="0" err="1" smtClean="0">
                <a:solidFill>
                  <a:schemeClr val="bg2"/>
                </a:solidFill>
                <a:latin typeface="Estrangelo Edessa" pitchFamily="66" charset="0"/>
                <a:cs typeface="Estrangelo Edessa" pitchFamily="66" charset="0"/>
              </a:rPr>
              <a:t>useless</a:t>
            </a:r>
            <a:r>
              <a:rPr lang="fr-BE" sz="3200" dirty="0" smtClean="0">
                <a:solidFill>
                  <a:schemeClr val="bg2"/>
                </a:solidFill>
                <a:latin typeface="Estrangelo Edessa" pitchFamily="66" charset="0"/>
                <a:cs typeface="Estrangelo Edessa" pitchFamily="66" charset="0"/>
              </a:rPr>
              <a:t>.</a:t>
            </a:r>
            <a:endParaRPr lang="fr-BE" sz="3200" dirty="0">
              <a:solidFill>
                <a:schemeClr val="bg2"/>
              </a:solidFill>
              <a:latin typeface="Estrangelo Edessa" pitchFamily="66" charset="0"/>
              <a:cs typeface="Estrangelo Edess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85" decel="100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85" decel="100000"/>
                                        <p:tgtEl>
                                          <p:spTgt spid="4813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385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385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6024" y="662853"/>
            <a:ext cx="8527976" cy="3486227"/>
          </a:xfrm>
        </p:spPr>
        <p:txBody>
          <a:bodyPr/>
          <a:lstStyle/>
          <a:p>
            <a:r>
              <a:rPr lang="fr-BE" dirty="0" smtClean="0"/>
              <a:t>The end… </a:t>
            </a:r>
            <a:r>
              <a:rPr lang="fr-BE" dirty="0" err="1" smtClean="0"/>
              <a:t>Any</a:t>
            </a:r>
            <a:r>
              <a:rPr lang="fr-BE" dirty="0" smtClean="0"/>
              <a:t> question?</a:t>
            </a:r>
            <a:br>
              <a:rPr lang="fr-BE" dirty="0" smtClean="0"/>
            </a:br>
            <a:r>
              <a:rPr lang="fr-BE" dirty="0" smtClean="0"/>
              <a:t/>
            </a:r>
            <a:br>
              <a:rPr lang="fr-BE" dirty="0" smtClean="0"/>
            </a:br>
            <a:r>
              <a:rPr lang="fr-BE" dirty="0" smtClean="0"/>
              <a:t/>
            </a:r>
            <a:br>
              <a:rPr lang="fr-BE" dirty="0" smtClean="0"/>
            </a:br>
            <a:r>
              <a:rPr lang="fr-BE" dirty="0" smtClean="0"/>
              <a:t/>
            </a:r>
            <a:br>
              <a:rPr lang="fr-BE" dirty="0" smtClean="0"/>
            </a:br>
            <a:r>
              <a:rPr lang="fr-BE" dirty="0" err="1" smtClean="0"/>
              <a:t>Thanks</a:t>
            </a:r>
            <a:r>
              <a:rPr lang="fr-BE" dirty="0" smtClean="0"/>
              <a:t>!</a:t>
            </a:r>
            <a:endParaRPr lang="fr-BE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1475656" y="620688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sp>
        <p:nvSpPr>
          <p:cNvPr id="8" name="ZoneTexte 7"/>
          <p:cNvSpPr txBox="1"/>
          <p:nvPr/>
        </p:nvSpPr>
        <p:spPr>
          <a:xfrm>
            <a:off x="4788024" y="6505599"/>
            <a:ext cx="4283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sz="1400" dirty="0" smtClean="0"/>
              <a:t>© </a:t>
            </a:r>
            <a:r>
              <a:rPr lang="fr-BE" sz="1400" dirty="0" err="1" smtClean="0"/>
              <a:t>technolo’geek</a:t>
            </a:r>
            <a:r>
              <a:rPr lang="fr-BE" sz="1400" dirty="0" smtClean="0"/>
              <a:t> 2010-2011</a:t>
            </a:r>
            <a:endParaRPr lang="fr-BE" sz="1600" dirty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43608" cy="926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mage 13" descr="Sans titre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7" y="44624"/>
            <a:ext cx="1080119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18457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chemeClr val="tx2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Chess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programs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A bit of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history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…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Examples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implementation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Deep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Thought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Deep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Why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this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name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?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9" name="ZoneTexte 8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Introduction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11" name="Image 10" descr="Sans titre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4624"/>
            <a:ext cx="1080119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18457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rgbClr val="777777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Chess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programs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2"/>
                </a:solidFill>
              </a:rPr>
              <a:t>A bit of </a:t>
            </a:r>
            <a:r>
              <a:rPr lang="fr-BE" sz="2800" dirty="0" err="1" smtClean="0">
                <a:solidFill>
                  <a:schemeClr val="tx2"/>
                </a:solidFill>
              </a:rPr>
              <a:t>history</a:t>
            </a:r>
            <a:r>
              <a:rPr lang="fr-BE" sz="2800" dirty="0" smtClean="0">
                <a:solidFill>
                  <a:schemeClr val="tx2"/>
                </a:solidFill>
              </a:rPr>
              <a:t>…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Examples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implementation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Deep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Thought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Deep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Why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this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name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?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9" name="ZoneTexte 8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Chess</a:t>
            </a:r>
            <a:r>
              <a:rPr lang="fr-BE" dirty="0" smtClean="0"/>
              <a:t> programs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10" name="Image 9" descr="Sans titre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4624"/>
            <a:ext cx="1080119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6024" y="662853"/>
            <a:ext cx="7772400" cy="965947"/>
          </a:xfrm>
        </p:spPr>
        <p:txBody>
          <a:bodyPr/>
          <a:lstStyle/>
          <a:p>
            <a:r>
              <a:rPr lang="fr-BE" dirty="0" smtClean="0"/>
              <a:t>A bit of </a:t>
            </a:r>
            <a:r>
              <a:rPr lang="fr-BE" dirty="0" err="1" smtClean="0"/>
              <a:t>History</a:t>
            </a:r>
            <a:r>
              <a:rPr lang="fr-BE" dirty="0" smtClean="0"/>
              <a:t>…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59632" y="1988840"/>
            <a:ext cx="7704856" cy="352839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/>
              <a:t>1948: Norbert Wiener, minimax </a:t>
            </a:r>
            <a:r>
              <a:rPr lang="fr-BE" sz="2800" dirty="0" err="1" smtClean="0"/>
              <a:t>search</a:t>
            </a:r>
            <a:r>
              <a:rPr lang="fr-BE" sz="2800" dirty="0" smtClean="0"/>
              <a:t> </a:t>
            </a:r>
            <a:r>
              <a:rPr lang="fr-BE" sz="2800" dirty="0" err="1" smtClean="0"/>
              <a:t>with</a:t>
            </a:r>
            <a:r>
              <a:rPr lang="fr-BE" sz="2800" dirty="0" smtClean="0"/>
              <a:t>   	   	     </a:t>
            </a:r>
            <a:r>
              <a:rPr lang="fr-BE" sz="2800" dirty="0" err="1" smtClean="0"/>
              <a:t>evaluation</a:t>
            </a:r>
            <a:r>
              <a:rPr lang="fr-BE" sz="2800" dirty="0" smtClean="0"/>
              <a:t> </a:t>
            </a:r>
            <a:r>
              <a:rPr lang="fr-BE" sz="2800" dirty="0" err="1" smtClean="0"/>
              <a:t>function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1951: Alan Turing, first program (on </a:t>
            </a:r>
            <a:r>
              <a:rPr lang="fr-BE" sz="2800" dirty="0" err="1" smtClean="0"/>
              <a:t>paper</a:t>
            </a:r>
            <a:r>
              <a:rPr lang="fr-BE" sz="2800" dirty="0" smtClean="0"/>
              <a:t>)</a:t>
            </a:r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1956:  First program on MANIAC I, </a:t>
            </a:r>
            <a:r>
              <a:rPr lang="fr-BE" sz="2800" dirty="0" err="1" smtClean="0"/>
              <a:t>simplified</a:t>
            </a:r>
            <a:r>
              <a:rPr lang="fr-BE" sz="2800" dirty="0" smtClean="0"/>
              <a:t> 	  	      version of </a:t>
            </a:r>
            <a:r>
              <a:rPr lang="fr-BE" sz="2800" dirty="0" err="1" smtClean="0"/>
              <a:t>chess</a:t>
            </a:r>
            <a:r>
              <a:rPr lang="fr-BE" sz="2800" dirty="0" smtClean="0"/>
              <a:t/>
            </a:r>
            <a:br>
              <a:rPr lang="fr-BE" sz="2800" dirty="0" smtClean="0"/>
            </a:br>
            <a:r>
              <a:rPr lang="fr-BE" sz="2800" dirty="0" smtClean="0"/>
              <a:t>	      John McCarthy, Alpha-Beta </a:t>
            </a:r>
            <a:r>
              <a:rPr lang="fr-BE" sz="2800" dirty="0" err="1" smtClean="0"/>
              <a:t>algorithm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1957: First program for a full </a:t>
            </a:r>
            <a:r>
              <a:rPr lang="fr-BE" sz="2800" dirty="0" err="1" smtClean="0"/>
              <a:t>game</a:t>
            </a:r>
            <a:r>
              <a:rPr lang="fr-BE" sz="2800" dirty="0" smtClean="0"/>
              <a:t> of </a:t>
            </a:r>
            <a:r>
              <a:rPr lang="fr-BE" sz="2800" dirty="0" err="1" smtClean="0"/>
              <a:t>chess</a:t>
            </a:r>
            <a:endParaRPr lang="fr-BE" sz="2800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0" name="ZoneTexte 9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Chess</a:t>
            </a:r>
            <a:r>
              <a:rPr lang="fr-BE" dirty="0" smtClean="0"/>
              <a:t> programs – </a:t>
            </a:r>
            <a:r>
              <a:rPr lang="fr-BE" dirty="0" err="1" smtClean="0"/>
              <a:t>History</a:t>
            </a:r>
            <a:r>
              <a:rPr lang="fr-BE" dirty="0" smtClean="0"/>
              <a:t>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14" name="Image 13" descr="Sans titre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44624"/>
            <a:ext cx="1080119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6024" y="662853"/>
            <a:ext cx="7772400" cy="965947"/>
          </a:xfrm>
        </p:spPr>
        <p:txBody>
          <a:bodyPr/>
          <a:lstStyle/>
          <a:p>
            <a:r>
              <a:rPr lang="fr-BE" dirty="0" smtClean="0"/>
              <a:t>A bit of </a:t>
            </a:r>
            <a:r>
              <a:rPr lang="fr-BE" dirty="0" err="1" smtClean="0"/>
              <a:t>History</a:t>
            </a:r>
            <a:r>
              <a:rPr lang="fr-BE" dirty="0" smtClean="0"/>
              <a:t>…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59632" y="1988840"/>
            <a:ext cx="7704856" cy="352839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/>
              <a:t>1966: First </a:t>
            </a:r>
            <a:r>
              <a:rPr lang="fr-BE" sz="2800" dirty="0" err="1" smtClean="0"/>
              <a:t>chess</a:t>
            </a:r>
            <a:r>
              <a:rPr lang="fr-BE" sz="2800" dirty="0" smtClean="0"/>
              <a:t> match </a:t>
            </a:r>
            <a:r>
              <a:rPr lang="fr-BE" sz="2800" dirty="0" err="1" smtClean="0"/>
              <a:t>between</a:t>
            </a:r>
            <a:r>
              <a:rPr lang="fr-BE" sz="2800" dirty="0" smtClean="0"/>
              <a:t> </a:t>
            </a:r>
            <a:r>
              <a:rPr lang="fr-BE" sz="2800" dirty="0" err="1" smtClean="0"/>
              <a:t>chess</a:t>
            </a:r>
            <a:r>
              <a:rPr lang="fr-BE" sz="2800" dirty="0" smtClean="0"/>
              <a:t> programs</a:t>
            </a:r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1967: </a:t>
            </a:r>
            <a:r>
              <a:rPr lang="fr-BE" sz="2800" dirty="0" err="1" smtClean="0"/>
              <a:t>Defeat</a:t>
            </a:r>
            <a:r>
              <a:rPr lang="fr-BE" sz="2800" dirty="0" smtClean="0"/>
              <a:t> of a real </a:t>
            </a:r>
            <a:r>
              <a:rPr lang="fr-BE" sz="2800" dirty="0" err="1" smtClean="0"/>
              <a:t>player</a:t>
            </a:r>
            <a:r>
              <a:rPr lang="fr-BE" sz="2800" dirty="0" smtClean="0"/>
              <a:t> </a:t>
            </a:r>
            <a:r>
              <a:rPr lang="fr-BE" sz="2800" dirty="0" err="1" smtClean="0"/>
              <a:t>against</a:t>
            </a:r>
            <a:r>
              <a:rPr lang="fr-BE" sz="2800" dirty="0" smtClean="0"/>
              <a:t> a program</a:t>
            </a:r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1988: </a:t>
            </a:r>
            <a:r>
              <a:rPr lang="fr-BE" sz="2800" dirty="0" err="1" smtClean="0"/>
              <a:t>Deep</a:t>
            </a:r>
            <a:r>
              <a:rPr lang="fr-BE" sz="2800" dirty="0" smtClean="0"/>
              <a:t> </a:t>
            </a:r>
            <a:r>
              <a:rPr lang="fr-BE" sz="2800" dirty="0" err="1" smtClean="0"/>
              <a:t>Thought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…</a:t>
            </a:r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2010: </a:t>
            </a:r>
            <a:r>
              <a:rPr lang="fr-BE" sz="2800" dirty="0" err="1" smtClean="0"/>
              <a:t>Supercomputer</a:t>
            </a:r>
            <a:r>
              <a:rPr lang="fr-BE" sz="2800" dirty="0" smtClean="0"/>
              <a:t> </a:t>
            </a:r>
            <a:r>
              <a:rPr lang="fr-BE" sz="2800" dirty="0" err="1" smtClean="0"/>
              <a:t>with</a:t>
            </a:r>
            <a:r>
              <a:rPr lang="fr-BE" sz="2800" dirty="0" smtClean="0"/>
              <a:t> 8192 processors</a:t>
            </a:r>
            <a:br>
              <a:rPr lang="fr-BE" sz="2800" dirty="0" smtClean="0"/>
            </a:br>
            <a:r>
              <a:rPr lang="fr-BE" sz="2800" dirty="0" smtClean="0"/>
              <a:t>	     500 trillions </a:t>
            </a:r>
            <a:r>
              <a:rPr lang="fr-BE" sz="2800" dirty="0" err="1" smtClean="0"/>
              <a:t>floating</a:t>
            </a:r>
            <a:r>
              <a:rPr lang="fr-BE" sz="2800" dirty="0" smtClean="0"/>
              <a:t> point </a:t>
            </a:r>
            <a:r>
              <a:rPr lang="fr-BE" sz="2800" dirty="0" err="1" smtClean="0"/>
              <a:t>operations</a:t>
            </a:r>
            <a:r>
              <a:rPr lang="fr-BE" sz="2800" dirty="0" smtClean="0"/>
              <a:t> per           	     second</a:t>
            </a:r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0" name="ZoneTexte 9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Chess</a:t>
            </a:r>
            <a:r>
              <a:rPr lang="fr-BE" dirty="0" smtClean="0"/>
              <a:t> programs – </a:t>
            </a:r>
            <a:r>
              <a:rPr lang="fr-BE" dirty="0" err="1" smtClean="0"/>
              <a:t>History</a:t>
            </a:r>
            <a:r>
              <a:rPr lang="fr-BE" dirty="0" smtClean="0"/>
              <a:t>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14" name="Image 13" descr="Sans titre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44624"/>
            <a:ext cx="1080119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18457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rgbClr val="777777"/>
                </a:solidFill>
              </a:rPr>
              <a:t>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Chess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programs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777777"/>
                </a:solidFill>
              </a:rPr>
              <a:t>A bit of </a:t>
            </a:r>
            <a:r>
              <a:rPr lang="fr-BE" sz="2800" dirty="0" err="1" smtClean="0">
                <a:solidFill>
                  <a:srgbClr val="777777"/>
                </a:solidFill>
              </a:rPr>
              <a:t>history</a:t>
            </a:r>
            <a:r>
              <a:rPr lang="fr-BE" sz="2800" dirty="0" smtClean="0">
                <a:solidFill>
                  <a:srgbClr val="777777"/>
                </a:solidFill>
              </a:rPr>
              <a:t>…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Examples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implementation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Deep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Thought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Deep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</a:t>
            </a: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Why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this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name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?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0" name="ZoneTexte 9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Chess</a:t>
            </a:r>
            <a:r>
              <a:rPr lang="fr-BE" dirty="0" smtClean="0"/>
              <a:t> programs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11" name="Image 10" descr="Sans titre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4624"/>
            <a:ext cx="1080119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6024" y="662853"/>
            <a:ext cx="7772400" cy="965947"/>
          </a:xfrm>
        </p:spPr>
        <p:txBody>
          <a:bodyPr/>
          <a:lstStyle/>
          <a:p>
            <a:r>
              <a:rPr lang="fr-BE" dirty="0" err="1" smtClean="0"/>
              <a:t>Implementation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59632" y="1988840"/>
            <a:ext cx="7704856" cy="352839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err="1" smtClean="0"/>
              <a:t>Board</a:t>
            </a:r>
            <a:r>
              <a:rPr lang="fr-BE" sz="2800" dirty="0" smtClean="0"/>
              <a:t> </a:t>
            </a:r>
            <a:r>
              <a:rPr lang="fr-BE" sz="2800" dirty="0" err="1" smtClean="0"/>
              <a:t>representation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err="1" smtClean="0"/>
              <a:t>Search</a:t>
            </a:r>
            <a:r>
              <a:rPr lang="fr-BE" sz="2800" dirty="0" smtClean="0"/>
              <a:t> techniques</a:t>
            </a:r>
          </a:p>
          <a:p>
            <a:pPr>
              <a:buFont typeface="Wingdings" pitchFamily="2" charset="2"/>
              <a:buChar char="q"/>
            </a:pPr>
            <a:r>
              <a:rPr lang="fr-BE" sz="2800" dirty="0" err="1" smtClean="0"/>
              <a:t>Leaf</a:t>
            </a:r>
            <a:r>
              <a:rPr lang="fr-BE" sz="2800" dirty="0" smtClean="0"/>
              <a:t> </a:t>
            </a:r>
            <a:r>
              <a:rPr lang="fr-BE" sz="2800" dirty="0" err="1" smtClean="0"/>
              <a:t>evaluation</a:t>
            </a:r>
            <a:endParaRPr lang="fr-BE" sz="2800" dirty="0" smtClean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Chess</a:t>
            </a:r>
            <a:r>
              <a:rPr lang="fr-BE" dirty="0" smtClean="0"/>
              <a:t> programs – </a:t>
            </a:r>
            <a:r>
              <a:rPr lang="fr-BE" dirty="0" err="1" smtClean="0"/>
              <a:t>Implementations</a:t>
            </a:r>
            <a:r>
              <a:rPr lang="fr-BE" dirty="0" smtClean="0"/>
              <a:t>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10" name="Image 9" descr="Sans titre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44624"/>
            <a:ext cx="1080119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6024" y="662853"/>
            <a:ext cx="7772400" cy="965947"/>
          </a:xfrm>
        </p:spPr>
        <p:txBody>
          <a:bodyPr/>
          <a:lstStyle/>
          <a:p>
            <a:r>
              <a:rPr lang="fr-BE" dirty="0" err="1" smtClean="0"/>
              <a:t>Board</a:t>
            </a:r>
            <a:r>
              <a:rPr lang="fr-BE" dirty="0" smtClean="0"/>
              <a:t> </a:t>
            </a:r>
            <a:r>
              <a:rPr lang="fr-BE" dirty="0" err="1" smtClean="0"/>
              <a:t>representation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59632" y="1988840"/>
            <a:ext cx="7704856" cy="352839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err="1" smtClean="0"/>
              <a:t>Tree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err="1" smtClean="0"/>
              <a:t>Each</a:t>
            </a:r>
            <a:r>
              <a:rPr lang="fr-BE" sz="2800" dirty="0" smtClean="0"/>
              <a:t> </a:t>
            </a:r>
            <a:r>
              <a:rPr lang="fr-BE" sz="2800" dirty="0" err="1" smtClean="0"/>
              <a:t>node</a:t>
            </a:r>
            <a:r>
              <a:rPr lang="fr-BE" sz="2800" dirty="0" smtClean="0"/>
              <a:t> </a:t>
            </a:r>
            <a:r>
              <a:rPr lang="fr-BE" sz="2800" dirty="0" err="1" smtClean="0"/>
              <a:t>is</a:t>
            </a:r>
            <a:r>
              <a:rPr lang="fr-BE" sz="2800" dirty="0" smtClean="0"/>
              <a:t> a position</a:t>
            </a:r>
          </a:p>
          <a:p>
            <a:pPr>
              <a:buFont typeface="Wingdings" pitchFamily="2" charset="2"/>
              <a:buChar char="q"/>
            </a:pP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err="1" smtClean="0"/>
              <a:t>Each</a:t>
            </a:r>
            <a:r>
              <a:rPr lang="fr-BE" sz="2800" dirty="0" smtClean="0"/>
              <a:t> </a:t>
            </a:r>
            <a:r>
              <a:rPr lang="fr-BE" sz="2800" dirty="0" err="1" smtClean="0"/>
              <a:t>branch</a:t>
            </a:r>
            <a:r>
              <a:rPr lang="fr-BE" sz="2800" dirty="0" smtClean="0"/>
              <a:t> </a:t>
            </a:r>
            <a:r>
              <a:rPr lang="fr-BE" sz="2800" dirty="0" err="1" smtClean="0"/>
              <a:t>is</a:t>
            </a:r>
            <a:r>
              <a:rPr lang="fr-BE" sz="2800" dirty="0" smtClean="0"/>
              <a:t> a move</a:t>
            </a:r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0" name="ZoneTexte 9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Chess</a:t>
            </a:r>
            <a:r>
              <a:rPr lang="fr-BE" dirty="0" smtClean="0"/>
              <a:t> programs – </a:t>
            </a:r>
            <a:r>
              <a:rPr lang="fr-BE" dirty="0" err="1" smtClean="0"/>
              <a:t>Implementations</a:t>
            </a:r>
            <a:r>
              <a:rPr lang="fr-BE" dirty="0" smtClean="0"/>
              <a:t>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14" name="Image 13" descr="Sans titre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44624"/>
            <a:ext cx="1080119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6024" y="662853"/>
            <a:ext cx="7772400" cy="965947"/>
          </a:xfrm>
        </p:spPr>
        <p:txBody>
          <a:bodyPr/>
          <a:lstStyle/>
          <a:p>
            <a:r>
              <a:rPr lang="fr-BE" dirty="0" err="1" smtClean="0"/>
              <a:t>Leaf</a:t>
            </a:r>
            <a:r>
              <a:rPr lang="fr-BE" dirty="0" smtClean="0"/>
              <a:t> </a:t>
            </a:r>
            <a:r>
              <a:rPr lang="fr-BE" dirty="0" err="1" smtClean="0"/>
              <a:t>evaluation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59632" y="1988840"/>
            <a:ext cx="7704856" cy="352839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/>
              <a:t>Evaluation </a:t>
            </a:r>
            <a:r>
              <a:rPr lang="fr-BE" sz="2800" dirty="0" err="1" smtClean="0"/>
              <a:t>function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endParaRPr lang="fr-BE" sz="2800" dirty="0" smtClean="0"/>
          </a:p>
          <a:p>
            <a:pPr lvl="1">
              <a:buClr>
                <a:schemeClr val="tx2"/>
              </a:buClr>
              <a:buFont typeface="Wingdings" pitchFamily="2" charset="2"/>
              <a:buChar char="q"/>
            </a:pPr>
            <a:r>
              <a:rPr lang="fr-BE" sz="2600" dirty="0" err="1" smtClean="0"/>
              <a:t>Material</a:t>
            </a:r>
            <a:r>
              <a:rPr lang="fr-BE" sz="2600" dirty="0" smtClean="0"/>
              <a:t> value</a:t>
            </a:r>
          </a:p>
          <a:p>
            <a:pPr lvl="1">
              <a:buClr>
                <a:schemeClr val="tx2"/>
              </a:buClr>
              <a:buFont typeface="Wingdings" pitchFamily="2" charset="2"/>
              <a:buChar char="q"/>
            </a:pPr>
            <a:r>
              <a:rPr lang="fr-BE" sz="2600" dirty="0" err="1" smtClean="0"/>
              <a:t>Other</a:t>
            </a:r>
            <a:r>
              <a:rPr lang="fr-BE" sz="2600" dirty="0" smtClean="0"/>
              <a:t> </a:t>
            </a:r>
            <a:r>
              <a:rPr lang="fr-BE" sz="2600" dirty="0" err="1" smtClean="0"/>
              <a:t>factors</a:t>
            </a:r>
            <a:r>
              <a:rPr lang="fr-BE" sz="2600" dirty="0" smtClean="0"/>
              <a:t> (position, </a:t>
            </a:r>
            <a:r>
              <a:rPr lang="fr-BE" sz="2600" dirty="0" err="1" smtClean="0"/>
              <a:t>game</a:t>
            </a:r>
            <a:r>
              <a:rPr lang="fr-BE" sz="2600" dirty="0" smtClean="0"/>
              <a:t> phase, …)</a:t>
            </a:r>
          </a:p>
          <a:p>
            <a:pPr>
              <a:buFont typeface="Wingdings" pitchFamily="2" charset="2"/>
              <a:buChar char="q"/>
            </a:pPr>
            <a:endParaRPr lang="fr-BE" sz="2800" dirty="0" smtClean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0" name="ZoneTexte 9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err="1" smtClean="0"/>
              <a:t>Chess</a:t>
            </a:r>
            <a:r>
              <a:rPr lang="fr-BE" dirty="0" smtClean="0"/>
              <a:t> programs – </a:t>
            </a:r>
            <a:r>
              <a:rPr lang="fr-BE" dirty="0" err="1" smtClean="0"/>
              <a:t>Implementations</a:t>
            </a:r>
            <a:r>
              <a:rPr lang="fr-BE" dirty="0" smtClean="0"/>
              <a:t>  |   </a:t>
            </a:r>
            <a:r>
              <a:rPr lang="fr-BE" dirty="0" err="1" smtClean="0"/>
              <a:t>Chess</a:t>
            </a:r>
            <a:r>
              <a:rPr lang="fr-BE" dirty="0" smtClean="0"/>
              <a:t> programs &amp; </a:t>
            </a:r>
            <a:r>
              <a:rPr lang="fr-BE" dirty="0" err="1" smtClean="0"/>
              <a:t>Deep</a:t>
            </a:r>
            <a:r>
              <a:rPr lang="fr-BE" dirty="0" smtClean="0"/>
              <a:t> </a:t>
            </a:r>
            <a:r>
              <a:rPr lang="fr-BE" dirty="0" err="1" smtClean="0"/>
              <a:t>Thought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14" name="Image 13" descr="Sans titre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44624"/>
            <a:ext cx="1080119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roducingPowerPoint2007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IntroducingPowerPoint2007</Template>
  <TotalTime>0</TotalTime>
  <Words>525</Words>
  <Application>Microsoft Office PowerPoint</Application>
  <PresentationFormat>Affichage à l'écran (4:3)</PresentationFormat>
  <Paragraphs>113</Paragraphs>
  <Slides>19</Slides>
  <Notes>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0" baseType="lpstr">
      <vt:lpstr>IntroducingPowerPoint2007</vt:lpstr>
      <vt:lpstr>Chess programs &amp; Deep Thought  2011</vt:lpstr>
      <vt:lpstr>Diapositive 2</vt:lpstr>
      <vt:lpstr>Diapositive 3</vt:lpstr>
      <vt:lpstr>A bit of History…</vt:lpstr>
      <vt:lpstr>A bit of History…</vt:lpstr>
      <vt:lpstr>Diapositive 6</vt:lpstr>
      <vt:lpstr>Implementation</vt:lpstr>
      <vt:lpstr>Board representation</vt:lpstr>
      <vt:lpstr>Leaf evaluation</vt:lpstr>
      <vt:lpstr>Search techniques </vt:lpstr>
      <vt:lpstr>Minimax Algorithm</vt:lpstr>
      <vt:lpstr>Alpha-Beta  Algorithm</vt:lpstr>
      <vt:lpstr>Diapositive 13</vt:lpstr>
      <vt:lpstr>Deep what?</vt:lpstr>
      <vt:lpstr>Diapositive 15</vt:lpstr>
      <vt:lpstr>Why this name?</vt:lpstr>
      <vt:lpstr>Why this name?</vt:lpstr>
      <vt:lpstr>Why this name?</vt:lpstr>
      <vt:lpstr>The end… Any question?    Thanks!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2010-09-26T09:17:45Z</dcterms:created>
  <dcterms:modified xsi:type="dcterms:W3CDTF">2011-02-14T12:02:48Z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1036</vt:i4>
  </property>
  <property fmtid="{D5CDD505-2E9C-101B-9397-08002B2CF9AE}" pid="3" name="_Version">
    <vt:lpwstr>12.0.4518</vt:lpwstr>
  </property>
</Properties>
</file>